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4"/>
  </p:notesMasterIdLst>
  <p:sldIdLst>
    <p:sldId id="256" r:id="rId4"/>
    <p:sldId id="25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262" r:id="rId24"/>
    <p:sldId id="269" r:id="rId25"/>
    <p:sldId id="263" r:id="rId26"/>
    <p:sldId id="267" r:id="rId27"/>
    <p:sldId id="264" r:id="rId28"/>
    <p:sldId id="266" r:id="rId29"/>
    <p:sldId id="271" r:id="rId30"/>
    <p:sldId id="265" r:id="rId31"/>
    <p:sldId id="268" r:id="rId32"/>
    <p:sldId id="270" r:id="rId33"/>
    <p:sldId id="272" r:id="rId34"/>
    <p:sldId id="273" r:id="rId35"/>
    <p:sldId id="274" r:id="rId36"/>
    <p:sldId id="275" r:id="rId37"/>
    <p:sldId id="276" r:id="rId38"/>
    <p:sldId id="277" r:id="rId39"/>
    <p:sldId id="280" r:id="rId40"/>
    <p:sldId id="278" r:id="rId41"/>
    <p:sldId id="279" r:id="rId42"/>
    <p:sldId id="286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tte Sterkens" initials="JS" lastIdx="1" clrIdx="0">
    <p:extLst>
      <p:ext uri="{19B8F6BF-5375-455C-9EA6-DF929625EA0E}">
        <p15:presenceInfo xmlns:p15="http://schemas.microsoft.com/office/powerpoint/2012/main" userId="5bed749ff14f596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2E75"/>
    <a:srgbClr val="D6D5D1"/>
    <a:srgbClr val="2C75C5"/>
    <a:srgbClr val="0059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683277-52AD-401F-B38F-5E18EA467DD1}" v="4" dt="2019-06-13T20:59:26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17" autoAdjust="0"/>
    <p:restoredTop sz="66358" autoAdjust="0"/>
  </p:normalViewPr>
  <p:slideViewPr>
    <p:cSldViewPr snapToGrid="0">
      <p:cViewPr varScale="1">
        <p:scale>
          <a:sx n="100" d="100"/>
          <a:sy n="100" d="100"/>
        </p:scale>
        <p:origin x="3096" y="68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6" d="100"/>
          <a:sy n="116" d="100"/>
        </p:scale>
        <p:origin x="5052" y="5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81C0AB-AFBE-47C9-A5D7-735E70165C65}" type="doc">
      <dgm:prSet loTypeId="urn:microsoft.com/office/officeart/2011/layout/Circle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1D2013A-B931-4609-BC1D-6F3CB0564D4C}">
      <dgm:prSet phldrT="[Text]" custT="1"/>
      <dgm:spPr/>
      <dgm:t>
        <a:bodyPr/>
        <a:lstStyle/>
        <a:p>
          <a:r>
            <a:rPr lang="en-US" sz="1800" dirty="0"/>
            <a:t>Measure</a:t>
          </a:r>
        </a:p>
      </dgm:t>
    </dgm:pt>
    <dgm:pt modelId="{1DAC17FA-2312-4580-9E1A-9E7C91847526}" type="parTrans" cxnId="{4E03DA13-0F52-4BFF-89F9-175A8322F847}">
      <dgm:prSet/>
      <dgm:spPr/>
      <dgm:t>
        <a:bodyPr/>
        <a:lstStyle/>
        <a:p>
          <a:endParaRPr lang="en-US"/>
        </a:p>
      </dgm:t>
    </dgm:pt>
    <dgm:pt modelId="{6C6FAFD6-A148-4181-AB17-E613168F1C44}" type="sibTrans" cxnId="{4E03DA13-0F52-4BFF-89F9-175A8322F847}">
      <dgm:prSet/>
      <dgm:spPr/>
      <dgm:t>
        <a:bodyPr/>
        <a:lstStyle/>
        <a:p>
          <a:endParaRPr lang="en-US"/>
        </a:p>
      </dgm:t>
    </dgm:pt>
    <dgm:pt modelId="{6BD6FA44-4095-44B0-9A42-E011490390E9}">
      <dgm:prSet phldrT="[Text]" custT="1"/>
      <dgm:spPr/>
      <dgm:t>
        <a:bodyPr/>
        <a:lstStyle/>
        <a:p>
          <a:r>
            <a:rPr lang="en-US" sz="1800" dirty="0"/>
            <a:t>Discover</a:t>
          </a:r>
        </a:p>
      </dgm:t>
    </dgm:pt>
    <dgm:pt modelId="{3FA0DA09-C2E2-4185-8D27-128889232B2A}" type="parTrans" cxnId="{A1E4B595-472B-43A2-AB7E-EB6A86F35D57}">
      <dgm:prSet/>
      <dgm:spPr/>
      <dgm:t>
        <a:bodyPr/>
        <a:lstStyle/>
        <a:p>
          <a:endParaRPr lang="en-US"/>
        </a:p>
      </dgm:t>
    </dgm:pt>
    <dgm:pt modelId="{B9978593-9743-45DB-B8AD-8BB992910744}" type="sibTrans" cxnId="{A1E4B595-472B-43A2-AB7E-EB6A86F35D57}">
      <dgm:prSet/>
      <dgm:spPr/>
      <dgm:t>
        <a:bodyPr/>
        <a:lstStyle/>
        <a:p>
          <a:endParaRPr lang="en-US"/>
        </a:p>
      </dgm:t>
    </dgm:pt>
    <dgm:pt modelId="{F716E4E8-949E-4EF5-A78D-0B40B7FDE350}">
      <dgm:prSet phldrT="[Text]" custT="1"/>
      <dgm:spPr/>
      <dgm:t>
        <a:bodyPr/>
        <a:lstStyle/>
        <a:p>
          <a:r>
            <a:rPr lang="en-US" sz="1800" dirty="0"/>
            <a:t>Build Relationship</a:t>
          </a:r>
        </a:p>
      </dgm:t>
    </dgm:pt>
    <dgm:pt modelId="{F9CB40E5-E2BC-4011-8ABA-2C21DB9AAE88}" type="parTrans" cxnId="{2BD07389-3B6E-426A-A4D0-DD93D4A6CDB4}">
      <dgm:prSet/>
      <dgm:spPr/>
      <dgm:t>
        <a:bodyPr/>
        <a:lstStyle/>
        <a:p>
          <a:endParaRPr lang="en-US"/>
        </a:p>
      </dgm:t>
    </dgm:pt>
    <dgm:pt modelId="{7AF94D68-1289-4F73-A165-29C2C2184BBA}" type="sibTrans" cxnId="{2BD07389-3B6E-426A-A4D0-DD93D4A6CDB4}">
      <dgm:prSet/>
      <dgm:spPr/>
      <dgm:t>
        <a:bodyPr/>
        <a:lstStyle/>
        <a:p>
          <a:endParaRPr lang="en-US"/>
        </a:p>
      </dgm:t>
    </dgm:pt>
    <dgm:pt modelId="{6D8A0919-5136-4792-9B0E-01044B92A5A7}">
      <dgm:prSet phldrT="[Text]" custT="1"/>
      <dgm:spPr/>
      <dgm:t>
        <a:bodyPr/>
        <a:lstStyle/>
        <a:p>
          <a:r>
            <a:rPr lang="en-US" sz="1800" dirty="0"/>
            <a:t>ICE Standards</a:t>
          </a:r>
        </a:p>
      </dgm:t>
    </dgm:pt>
    <dgm:pt modelId="{6D2EFB52-5A76-4755-872C-8352FF676372}" type="parTrans" cxnId="{FB88E47C-4487-4604-9745-0061A6F31699}">
      <dgm:prSet/>
      <dgm:spPr/>
      <dgm:t>
        <a:bodyPr/>
        <a:lstStyle/>
        <a:p>
          <a:endParaRPr lang="en-US"/>
        </a:p>
      </dgm:t>
    </dgm:pt>
    <dgm:pt modelId="{5469C1AD-A049-47DA-A0FE-D26F73282FFE}" type="sibTrans" cxnId="{FB88E47C-4487-4604-9745-0061A6F31699}">
      <dgm:prSet/>
      <dgm:spPr/>
      <dgm:t>
        <a:bodyPr/>
        <a:lstStyle/>
        <a:p>
          <a:endParaRPr lang="en-US"/>
        </a:p>
      </dgm:t>
    </dgm:pt>
    <dgm:pt modelId="{7B30A984-2C03-4906-B2CF-69D521A7168B}" type="pres">
      <dgm:prSet presAssocID="{6581C0AB-AFBE-47C9-A5D7-735E70165C65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B1091C13-52FD-4181-8C38-4F6AFC82D4A4}" type="pres">
      <dgm:prSet presAssocID="{F716E4E8-949E-4EF5-A78D-0B40B7FDE350}" presName="Accent4" presStyleCnt="0"/>
      <dgm:spPr/>
    </dgm:pt>
    <dgm:pt modelId="{5EFEB71D-0B56-447C-AAF3-53DA45DEF6BF}" type="pres">
      <dgm:prSet presAssocID="{F716E4E8-949E-4EF5-A78D-0B40B7FDE350}" presName="Accent" presStyleLbl="node1" presStyleIdx="0" presStyleCnt="4"/>
      <dgm:spPr/>
    </dgm:pt>
    <dgm:pt modelId="{C1898FAE-E66C-4742-9171-1DA868E1B4C7}" type="pres">
      <dgm:prSet presAssocID="{F716E4E8-949E-4EF5-A78D-0B40B7FDE350}" presName="ParentBackground4" presStyleCnt="0"/>
      <dgm:spPr/>
    </dgm:pt>
    <dgm:pt modelId="{0A46EEB4-A68C-44A6-8E0C-3EF04365CBBB}" type="pres">
      <dgm:prSet presAssocID="{F716E4E8-949E-4EF5-A78D-0B40B7FDE350}" presName="ParentBackground" presStyleLbl="fgAcc1" presStyleIdx="0" presStyleCnt="4"/>
      <dgm:spPr/>
    </dgm:pt>
    <dgm:pt modelId="{43FACE60-08FF-42F2-9992-BE14E7CB89B2}" type="pres">
      <dgm:prSet presAssocID="{F716E4E8-949E-4EF5-A78D-0B40B7FDE350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AAEE3B6-2AB0-4C3B-BB64-EDC11A69A5FD}" type="pres">
      <dgm:prSet presAssocID="{6BD6FA44-4095-44B0-9A42-E011490390E9}" presName="Accent3" presStyleCnt="0"/>
      <dgm:spPr/>
    </dgm:pt>
    <dgm:pt modelId="{681000E1-6167-4DB2-BD3A-498AD19E6F79}" type="pres">
      <dgm:prSet presAssocID="{6BD6FA44-4095-44B0-9A42-E011490390E9}" presName="Accent" presStyleLbl="node1" presStyleIdx="1" presStyleCnt="4"/>
      <dgm:spPr>
        <a:solidFill>
          <a:schemeClr val="accent2"/>
        </a:solidFill>
      </dgm:spPr>
    </dgm:pt>
    <dgm:pt modelId="{D9376EEA-99FF-42FA-B485-DBF6DEE2A291}" type="pres">
      <dgm:prSet presAssocID="{6BD6FA44-4095-44B0-9A42-E011490390E9}" presName="ParentBackground3" presStyleCnt="0"/>
      <dgm:spPr/>
    </dgm:pt>
    <dgm:pt modelId="{A1D6FDB5-0203-4186-A1B7-6D77928960AB}" type="pres">
      <dgm:prSet presAssocID="{6BD6FA44-4095-44B0-9A42-E011490390E9}" presName="ParentBackground" presStyleLbl="fgAcc1" presStyleIdx="1" presStyleCnt="4"/>
      <dgm:spPr/>
    </dgm:pt>
    <dgm:pt modelId="{C402D9C3-BEBA-48D0-A877-FC20143A8192}" type="pres">
      <dgm:prSet presAssocID="{6BD6FA44-4095-44B0-9A42-E011490390E9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03AB69B9-F903-46FC-A7C5-0082AD5AE4F6}" type="pres">
      <dgm:prSet presAssocID="{F1D2013A-B931-4609-BC1D-6F3CB0564D4C}" presName="Accent2" presStyleCnt="0"/>
      <dgm:spPr/>
    </dgm:pt>
    <dgm:pt modelId="{3421C448-D2DE-4729-AC99-0A152CCE40B0}" type="pres">
      <dgm:prSet presAssocID="{F1D2013A-B931-4609-BC1D-6F3CB0564D4C}" presName="Accent" presStyleLbl="node1" presStyleIdx="2" presStyleCnt="4"/>
      <dgm:spPr>
        <a:solidFill>
          <a:schemeClr val="accent4"/>
        </a:solidFill>
      </dgm:spPr>
    </dgm:pt>
    <dgm:pt modelId="{F85E059F-5DC7-4125-BFBA-1E86EC3CD0F4}" type="pres">
      <dgm:prSet presAssocID="{F1D2013A-B931-4609-BC1D-6F3CB0564D4C}" presName="ParentBackground2" presStyleCnt="0"/>
      <dgm:spPr/>
    </dgm:pt>
    <dgm:pt modelId="{D59DFCA6-6D41-4E82-9CF6-7CE69BF86513}" type="pres">
      <dgm:prSet presAssocID="{F1D2013A-B931-4609-BC1D-6F3CB0564D4C}" presName="ParentBackground" presStyleLbl="fgAcc1" presStyleIdx="2" presStyleCnt="4"/>
      <dgm:spPr/>
    </dgm:pt>
    <dgm:pt modelId="{8B38B270-C478-45AF-A67C-47848E145B53}" type="pres">
      <dgm:prSet presAssocID="{F1D2013A-B931-4609-BC1D-6F3CB0564D4C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B11809F-C8DE-47E2-B623-F2288E1EC03F}" type="pres">
      <dgm:prSet presAssocID="{6D8A0919-5136-4792-9B0E-01044B92A5A7}" presName="Accent1" presStyleCnt="0"/>
      <dgm:spPr/>
    </dgm:pt>
    <dgm:pt modelId="{5E2B80EA-68CF-4F65-83DA-ED931F6288A7}" type="pres">
      <dgm:prSet presAssocID="{6D8A0919-5136-4792-9B0E-01044B92A5A7}" presName="Accent" presStyleLbl="node1" presStyleIdx="3" presStyleCnt="4"/>
      <dgm:spPr/>
    </dgm:pt>
    <dgm:pt modelId="{6885350C-5643-46D8-B64D-A0C1F272FE03}" type="pres">
      <dgm:prSet presAssocID="{6D8A0919-5136-4792-9B0E-01044B92A5A7}" presName="ParentBackground1" presStyleCnt="0"/>
      <dgm:spPr/>
    </dgm:pt>
    <dgm:pt modelId="{610D0F86-7D46-4302-B2D9-0176068D753C}" type="pres">
      <dgm:prSet presAssocID="{6D8A0919-5136-4792-9B0E-01044B92A5A7}" presName="ParentBackground" presStyleLbl="fgAcc1" presStyleIdx="3" presStyleCnt="4" custLinFactNeighborX="549" custLinFactNeighborY="1098"/>
      <dgm:spPr/>
    </dgm:pt>
    <dgm:pt modelId="{9D36F01A-F8B0-4FDF-BD1B-68A7D65F736B}" type="pres">
      <dgm:prSet presAssocID="{6D8A0919-5136-4792-9B0E-01044B92A5A7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51BCA711-C9C5-48C4-9121-828143B00B92}" type="presOf" srcId="{6BD6FA44-4095-44B0-9A42-E011490390E9}" destId="{C402D9C3-BEBA-48D0-A877-FC20143A8192}" srcOrd="1" destOrd="0" presId="urn:microsoft.com/office/officeart/2011/layout/CircleProcess"/>
    <dgm:cxn modelId="{4E03DA13-0F52-4BFF-89F9-175A8322F847}" srcId="{6581C0AB-AFBE-47C9-A5D7-735E70165C65}" destId="{F1D2013A-B931-4609-BC1D-6F3CB0564D4C}" srcOrd="1" destOrd="0" parTransId="{1DAC17FA-2312-4580-9E1A-9E7C91847526}" sibTransId="{6C6FAFD6-A148-4181-AB17-E613168F1C44}"/>
    <dgm:cxn modelId="{5645F11D-101B-4163-8AEF-F3BF35D479B0}" type="presOf" srcId="{6D8A0919-5136-4792-9B0E-01044B92A5A7}" destId="{610D0F86-7D46-4302-B2D9-0176068D753C}" srcOrd="0" destOrd="0" presId="urn:microsoft.com/office/officeart/2011/layout/CircleProcess"/>
    <dgm:cxn modelId="{B42C936B-0F3A-4B75-A153-F6C14A4F90B4}" type="presOf" srcId="{F716E4E8-949E-4EF5-A78D-0B40B7FDE350}" destId="{43FACE60-08FF-42F2-9992-BE14E7CB89B2}" srcOrd="1" destOrd="0" presId="urn:microsoft.com/office/officeart/2011/layout/CircleProcess"/>
    <dgm:cxn modelId="{7711C174-0B4E-495A-AFA7-941266852606}" type="presOf" srcId="{6581C0AB-AFBE-47C9-A5D7-735E70165C65}" destId="{7B30A984-2C03-4906-B2CF-69D521A7168B}" srcOrd="0" destOrd="0" presId="urn:microsoft.com/office/officeart/2011/layout/CircleProcess"/>
    <dgm:cxn modelId="{D33A5B79-21DD-4BA6-9B2A-48A6090159D9}" type="presOf" srcId="{F1D2013A-B931-4609-BC1D-6F3CB0564D4C}" destId="{D59DFCA6-6D41-4E82-9CF6-7CE69BF86513}" srcOrd="0" destOrd="0" presId="urn:microsoft.com/office/officeart/2011/layout/CircleProcess"/>
    <dgm:cxn modelId="{FB88E47C-4487-4604-9745-0061A6F31699}" srcId="{6581C0AB-AFBE-47C9-A5D7-735E70165C65}" destId="{6D8A0919-5136-4792-9B0E-01044B92A5A7}" srcOrd="0" destOrd="0" parTransId="{6D2EFB52-5A76-4755-872C-8352FF676372}" sibTransId="{5469C1AD-A049-47DA-A0FE-D26F73282FFE}"/>
    <dgm:cxn modelId="{C2FFD285-5192-4D75-8FBF-A11F2452D076}" type="presOf" srcId="{6D8A0919-5136-4792-9B0E-01044B92A5A7}" destId="{9D36F01A-F8B0-4FDF-BD1B-68A7D65F736B}" srcOrd="1" destOrd="0" presId="urn:microsoft.com/office/officeart/2011/layout/CircleProcess"/>
    <dgm:cxn modelId="{2BD07389-3B6E-426A-A4D0-DD93D4A6CDB4}" srcId="{6581C0AB-AFBE-47C9-A5D7-735E70165C65}" destId="{F716E4E8-949E-4EF5-A78D-0B40B7FDE350}" srcOrd="3" destOrd="0" parTransId="{F9CB40E5-E2BC-4011-8ABA-2C21DB9AAE88}" sibTransId="{7AF94D68-1289-4F73-A165-29C2C2184BBA}"/>
    <dgm:cxn modelId="{EFB99291-CCFC-4EA0-B135-9D98503E849F}" type="presOf" srcId="{F1D2013A-B931-4609-BC1D-6F3CB0564D4C}" destId="{8B38B270-C478-45AF-A67C-47848E145B53}" srcOrd="1" destOrd="0" presId="urn:microsoft.com/office/officeart/2011/layout/CircleProcess"/>
    <dgm:cxn modelId="{A1E4B595-472B-43A2-AB7E-EB6A86F35D57}" srcId="{6581C0AB-AFBE-47C9-A5D7-735E70165C65}" destId="{6BD6FA44-4095-44B0-9A42-E011490390E9}" srcOrd="2" destOrd="0" parTransId="{3FA0DA09-C2E2-4185-8D27-128889232B2A}" sibTransId="{B9978593-9743-45DB-B8AD-8BB992910744}"/>
    <dgm:cxn modelId="{4276079B-C671-41CD-8B6F-7FDB64C9ABC7}" type="presOf" srcId="{F716E4E8-949E-4EF5-A78D-0B40B7FDE350}" destId="{0A46EEB4-A68C-44A6-8E0C-3EF04365CBBB}" srcOrd="0" destOrd="0" presId="urn:microsoft.com/office/officeart/2011/layout/CircleProcess"/>
    <dgm:cxn modelId="{7B09BEB4-DFC6-436D-BF66-CCFA95A1A0C0}" type="presOf" srcId="{6BD6FA44-4095-44B0-9A42-E011490390E9}" destId="{A1D6FDB5-0203-4186-A1B7-6D77928960AB}" srcOrd="0" destOrd="0" presId="urn:microsoft.com/office/officeart/2011/layout/CircleProcess"/>
    <dgm:cxn modelId="{3FC7A39B-71EE-4745-99B9-98FAD3AED1D5}" type="presParOf" srcId="{7B30A984-2C03-4906-B2CF-69D521A7168B}" destId="{B1091C13-52FD-4181-8C38-4F6AFC82D4A4}" srcOrd="0" destOrd="0" presId="urn:microsoft.com/office/officeart/2011/layout/CircleProcess"/>
    <dgm:cxn modelId="{9676E081-349C-4192-94B5-F58888848855}" type="presParOf" srcId="{B1091C13-52FD-4181-8C38-4F6AFC82D4A4}" destId="{5EFEB71D-0B56-447C-AAF3-53DA45DEF6BF}" srcOrd="0" destOrd="0" presId="urn:microsoft.com/office/officeart/2011/layout/CircleProcess"/>
    <dgm:cxn modelId="{B832B5D0-F925-47CD-83A8-F3815E70C7BE}" type="presParOf" srcId="{7B30A984-2C03-4906-B2CF-69D521A7168B}" destId="{C1898FAE-E66C-4742-9171-1DA868E1B4C7}" srcOrd="1" destOrd="0" presId="urn:microsoft.com/office/officeart/2011/layout/CircleProcess"/>
    <dgm:cxn modelId="{E1530FED-5297-415A-ACB4-75CD9EAF246C}" type="presParOf" srcId="{C1898FAE-E66C-4742-9171-1DA868E1B4C7}" destId="{0A46EEB4-A68C-44A6-8E0C-3EF04365CBBB}" srcOrd="0" destOrd="0" presId="urn:microsoft.com/office/officeart/2011/layout/CircleProcess"/>
    <dgm:cxn modelId="{674E3BE6-3DB8-4447-A229-4EABD9DD67F2}" type="presParOf" srcId="{7B30A984-2C03-4906-B2CF-69D521A7168B}" destId="{43FACE60-08FF-42F2-9992-BE14E7CB89B2}" srcOrd="2" destOrd="0" presId="urn:microsoft.com/office/officeart/2011/layout/CircleProcess"/>
    <dgm:cxn modelId="{91C02371-E0E5-492A-9B37-76258EDBFAAD}" type="presParOf" srcId="{7B30A984-2C03-4906-B2CF-69D521A7168B}" destId="{5AAEE3B6-2AB0-4C3B-BB64-EDC11A69A5FD}" srcOrd="3" destOrd="0" presId="urn:microsoft.com/office/officeart/2011/layout/CircleProcess"/>
    <dgm:cxn modelId="{7B092AF3-938C-42DF-8D0E-F2DEE16776A6}" type="presParOf" srcId="{5AAEE3B6-2AB0-4C3B-BB64-EDC11A69A5FD}" destId="{681000E1-6167-4DB2-BD3A-498AD19E6F79}" srcOrd="0" destOrd="0" presId="urn:microsoft.com/office/officeart/2011/layout/CircleProcess"/>
    <dgm:cxn modelId="{BC436D06-6503-4CD8-9CCA-63C2D5A85DE8}" type="presParOf" srcId="{7B30A984-2C03-4906-B2CF-69D521A7168B}" destId="{D9376EEA-99FF-42FA-B485-DBF6DEE2A291}" srcOrd="4" destOrd="0" presId="urn:microsoft.com/office/officeart/2011/layout/CircleProcess"/>
    <dgm:cxn modelId="{53EF50B5-8F66-45B3-9E4E-2AEBCB5A292D}" type="presParOf" srcId="{D9376EEA-99FF-42FA-B485-DBF6DEE2A291}" destId="{A1D6FDB5-0203-4186-A1B7-6D77928960AB}" srcOrd="0" destOrd="0" presId="urn:microsoft.com/office/officeart/2011/layout/CircleProcess"/>
    <dgm:cxn modelId="{FE0FA8F2-73E7-4877-A100-2D93089B0B5C}" type="presParOf" srcId="{7B30A984-2C03-4906-B2CF-69D521A7168B}" destId="{C402D9C3-BEBA-48D0-A877-FC20143A8192}" srcOrd="5" destOrd="0" presId="urn:microsoft.com/office/officeart/2011/layout/CircleProcess"/>
    <dgm:cxn modelId="{BDBA7447-AD89-4B69-97AD-1991FD5B076D}" type="presParOf" srcId="{7B30A984-2C03-4906-B2CF-69D521A7168B}" destId="{03AB69B9-F903-46FC-A7C5-0082AD5AE4F6}" srcOrd="6" destOrd="0" presId="urn:microsoft.com/office/officeart/2011/layout/CircleProcess"/>
    <dgm:cxn modelId="{6F98597C-CA72-4003-9CF9-3B345B2EB81D}" type="presParOf" srcId="{03AB69B9-F903-46FC-A7C5-0082AD5AE4F6}" destId="{3421C448-D2DE-4729-AC99-0A152CCE40B0}" srcOrd="0" destOrd="0" presId="urn:microsoft.com/office/officeart/2011/layout/CircleProcess"/>
    <dgm:cxn modelId="{2C0878B4-BBFC-4502-AF0D-6F18292A7171}" type="presParOf" srcId="{7B30A984-2C03-4906-B2CF-69D521A7168B}" destId="{F85E059F-5DC7-4125-BFBA-1E86EC3CD0F4}" srcOrd="7" destOrd="0" presId="urn:microsoft.com/office/officeart/2011/layout/CircleProcess"/>
    <dgm:cxn modelId="{DB1811A0-EBCA-4C8E-9F21-5E13907F78B9}" type="presParOf" srcId="{F85E059F-5DC7-4125-BFBA-1E86EC3CD0F4}" destId="{D59DFCA6-6D41-4E82-9CF6-7CE69BF86513}" srcOrd="0" destOrd="0" presId="urn:microsoft.com/office/officeart/2011/layout/CircleProcess"/>
    <dgm:cxn modelId="{49B73191-0EA0-4195-B462-1B06FD5FD808}" type="presParOf" srcId="{7B30A984-2C03-4906-B2CF-69D521A7168B}" destId="{8B38B270-C478-45AF-A67C-47848E145B53}" srcOrd="8" destOrd="0" presId="urn:microsoft.com/office/officeart/2011/layout/CircleProcess"/>
    <dgm:cxn modelId="{7930ACE8-E4D9-4B0C-B47F-82504523B44F}" type="presParOf" srcId="{7B30A984-2C03-4906-B2CF-69D521A7168B}" destId="{FB11809F-C8DE-47E2-B623-F2288E1EC03F}" srcOrd="9" destOrd="0" presId="urn:microsoft.com/office/officeart/2011/layout/CircleProcess"/>
    <dgm:cxn modelId="{19923CF3-6F95-447F-B9AC-340B1F0C774C}" type="presParOf" srcId="{FB11809F-C8DE-47E2-B623-F2288E1EC03F}" destId="{5E2B80EA-68CF-4F65-83DA-ED931F6288A7}" srcOrd="0" destOrd="0" presId="urn:microsoft.com/office/officeart/2011/layout/CircleProcess"/>
    <dgm:cxn modelId="{4F5856E8-629F-4FFB-AB68-3B5B4A7542F7}" type="presParOf" srcId="{7B30A984-2C03-4906-B2CF-69D521A7168B}" destId="{6885350C-5643-46D8-B64D-A0C1F272FE03}" srcOrd="10" destOrd="0" presId="urn:microsoft.com/office/officeart/2011/layout/CircleProcess"/>
    <dgm:cxn modelId="{70ED0BA5-A72E-4322-8F82-75CADEA42A07}" type="presParOf" srcId="{6885350C-5643-46D8-B64D-A0C1F272FE03}" destId="{610D0F86-7D46-4302-B2D9-0176068D753C}" srcOrd="0" destOrd="0" presId="urn:microsoft.com/office/officeart/2011/layout/CircleProcess"/>
    <dgm:cxn modelId="{2F9ED8A3-94C5-4646-A6E0-58BA5976527E}" type="presParOf" srcId="{7B30A984-2C03-4906-B2CF-69D521A7168B}" destId="{9D36F01A-F8B0-4FDF-BD1B-68A7D65F736B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0A727F-6812-4BD7-9EA4-99E69F6CC41E}" type="doc">
      <dgm:prSet loTypeId="urn:microsoft.com/office/officeart/2005/8/layout/defaul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569FBD-045F-48F0-A513-1F117E82DEEE}">
      <dgm:prSet phldrT="[Text]"/>
      <dgm:spPr/>
      <dgm:t>
        <a:bodyPr/>
        <a:lstStyle/>
        <a:p>
          <a:r>
            <a:rPr lang="en-US" dirty="0"/>
            <a:t>Mechanical</a:t>
          </a:r>
        </a:p>
      </dgm:t>
    </dgm:pt>
    <dgm:pt modelId="{2FC67405-1929-47F3-9294-85B95CAC807B}" type="parTrans" cxnId="{ACC4EA4E-704F-4536-8C0A-6660BFDC9F35}">
      <dgm:prSet/>
      <dgm:spPr/>
      <dgm:t>
        <a:bodyPr/>
        <a:lstStyle/>
        <a:p>
          <a:endParaRPr lang="en-US"/>
        </a:p>
      </dgm:t>
    </dgm:pt>
    <dgm:pt modelId="{84AAEA55-CC4C-4EF9-8AB3-46DFE210758E}" type="sibTrans" cxnId="{ACC4EA4E-704F-4536-8C0A-6660BFDC9F35}">
      <dgm:prSet/>
      <dgm:spPr/>
      <dgm:t>
        <a:bodyPr/>
        <a:lstStyle/>
        <a:p>
          <a:endParaRPr lang="en-US"/>
        </a:p>
      </dgm:t>
    </dgm:pt>
    <dgm:pt modelId="{994C516B-E4CA-47F1-BF93-0E940EA58C43}">
      <dgm:prSet phldrT="[Text]"/>
      <dgm:spPr/>
      <dgm:t>
        <a:bodyPr/>
        <a:lstStyle/>
        <a:p>
          <a:r>
            <a:rPr lang="en-US" dirty="0"/>
            <a:t>Spillage</a:t>
          </a:r>
        </a:p>
      </dgm:t>
    </dgm:pt>
    <dgm:pt modelId="{C570F523-F34C-4BAF-9BE9-1C17915C17A6}" type="parTrans" cxnId="{0BA6F333-50A6-4F0D-9EAA-756EA71E788B}">
      <dgm:prSet/>
      <dgm:spPr/>
      <dgm:t>
        <a:bodyPr/>
        <a:lstStyle/>
        <a:p>
          <a:endParaRPr lang="en-US"/>
        </a:p>
      </dgm:t>
    </dgm:pt>
    <dgm:pt modelId="{987F29B6-04D3-4797-AF08-A1A5E601A27A}" type="sibTrans" cxnId="{0BA6F333-50A6-4F0D-9EAA-756EA71E788B}">
      <dgm:prSet/>
      <dgm:spPr/>
      <dgm:t>
        <a:bodyPr/>
        <a:lstStyle/>
        <a:p>
          <a:endParaRPr lang="en-US"/>
        </a:p>
      </dgm:t>
    </dgm:pt>
    <dgm:pt modelId="{ABA3AF7B-0905-4665-8218-B3E265474D81}">
      <dgm:prSet phldrT="[Text]"/>
      <dgm:spPr/>
      <dgm:t>
        <a:bodyPr/>
        <a:lstStyle/>
        <a:p>
          <a:r>
            <a:rPr lang="en-US" dirty="0"/>
            <a:t>Other HAT</a:t>
          </a:r>
        </a:p>
      </dgm:t>
    </dgm:pt>
    <dgm:pt modelId="{03FB6872-CE26-4F71-BEC7-5B44479F5C09}" type="parTrans" cxnId="{6F5772C7-3894-4DD3-88D2-8AD2AEF6E8E5}">
      <dgm:prSet/>
      <dgm:spPr/>
      <dgm:t>
        <a:bodyPr/>
        <a:lstStyle/>
        <a:p>
          <a:endParaRPr lang="en-US"/>
        </a:p>
      </dgm:t>
    </dgm:pt>
    <dgm:pt modelId="{11D0A8BF-2BFE-476A-8A0B-A325D28CA012}" type="sibTrans" cxnId="{6F5772C7-3894-4DD3-88D2-8AD2AEF6E8E5}">
      <dgm:prSet/>
      <dgm:spPr/>
      <dgm:t>
        <a:bodyPr/>
        <a:lstStyle/>
        <a:p>
          <a:endParaRPr lang="en-US"/>
        </a:p>
      </dgm:t>
    </dgm:pt>
    <dgm:pt modelId="{DAD7714A-35A8-4E64-ABA2-7F79B959F968}">
      <dgm:prSet phldrT="[Text]"/>
      <dgm:spPr>
        <a:solidFill>
          <a:srgbClr val="462E75"/>
        </a:solidFill>
      </dgm:spPr>
      <dgm:t>
        <a:bodyPr/>
        <a:lstStyle/>
        <a:p>
          <a:r>
            <a:rPr lang="en-US" dirty="0"/>
            <a:t>Fear of Change</a:t>
          </a:r>
        </a:p>
      </dgm:t>
    </dgm:pt>
    <dgm:pt modelId="{BAE0ECD0-4A35-49BA-87E4-E03E16A0122B}" type="parTrans" cxnId="{DC41219C-6DD9-42CC-924C-05307462EDD0}">
      <dgm:prSet/>
      <dgm:spPr/>
      <dgm:t>
        <a:bodyPr/>
        <a:lstStyle/>
        <a:p>
          <a:endParaRPr lang="en-US"/>
        </a:p>
      </dgm:t>
    </dgm:pt>
    <dgm:pt modelId="{5942B229-4E80-42F4-9F6E-C57BB3F376F3}" type="sibTrans" cxnId="{DC41219C-6DD9-42CC-924C-05307462EDD0}">
      <dgm:prSet/>
      <dgm:spPr/>
      <dgm:t>
        <a:bodyPr/>
        <a:lstStyle/>
        <a:p>
          <a:endParaRPr lang="en-US"/>
        </a:p>
      </dgm:t>
    </dgm:pt>
    <dgm:pt modelId="{829EA728-A1D6-4B03-86CE-8365081022F4}">
      <dgm:prSet phldrT="[Text]"/>
      <dgm:spPr/>
      <dgm:t>
        <a:bodyPr/>
        <a:lstStyle/>
        <a:p>
          <a:r>
            <a:rPr lang="en-US" dirty="0"/>
            <a:t>Biases</a:t>
          </a:r>
        </a:p>
      </dgm:t>
    </dgm:pt>
    <dgm:pt modelId="{48525921-701A-436D-BEF6-7CA2A3F266C2}" type="parTrans" cxnId="{1B704D2C-0A4C-4F34-8DBA-0AC78A29D41D}">
      <dgm:prSet/>
      <dgm:spPr/>
      <dgm:t>
        <a:bodyPr/>
        <a:lstStyle/>
        <a:p>
          <a:endParaRPr lang="en-US"/>
        </a:p>
      </dgm:t>
    </dgm:pt>
    <dgm:pt modelId="{8C8E0023-A858-41F3-910C-9F838D2E04A3}" type="sibTrans" cxnId="{1B704D2C-0A4C-4F34-8DBA-0AC78A29D41D}">
      <dgm:prSet/>
      <dgm:spPr/>
      <dgm:t>
        <a:bodyPr/>
        <a:lstStyle/>
        <a:p>
          <a:endParaRPr lang="en-US"/>
        </a:p>
      </dgm:t>
    </dgm:pt>
    <dgm:pt modelId="{C9673A0A-C1AA-4B81-A43E-89E061F65335}">
      <dgm:prSet phldrT="[Text]"/>
      <dgm:spPr/>
      <dgm:t>
        <a:bodyPr/>
        <a:lstStyle/>
        <a:p>
          <a:r>
            <a:rPr lang="en-US" dirty="0"/>
            <a:t>Timing</a:t>
          </a:r>
        </a:p>
      </dgm:t>
    </dgm:pt>
    <dgm:pt modelId="{2311E896-F2BE-4651-BE22-350198854ACC}" type="parTrans" cxnId="{99DC3226-36E4-465C-8E84-5BF4E1BE4E9A}">
      <dgm:prSet/>
      <dgm:spPr/>
      <dgm:t>
        <a:bodyPr/>
        <a:lstStyle/>
        <a:p>
          <a:endParaRPr lang="en-US"/>
        </a:p>
      </dgm:t>
    </dgm:pt>
    <dgm:pt modelId="{6D4FB15E-40D3-415B-8943-B5E3F32AC6FB}" type="sibTrans" cxnId="{99DC3226-36E4-465C-8E84-5BF4E1BE4E9A}">
      <dgm:prSet/>
      <dgm:spPr/>
      <dgm:t>
        <a:bodyPr/>
        <a:lstStyle/>
        <a:p>
          <a:endParaRPr lang="en-US"/>
        </a:p>
      </dgm:t>
    </dgm:pt>
    <dgm:pt modelId="{38259BF3-8D67-4790-BAF1-5EC5700A0600}">
      <dgm:prSet phldrT="[Text]"/>
      <dgm:spPr/>
      <dgm:t>
        <a:bodyPr/>
        <a:lstStyle/>
        <a:p>
          <a:r>
            <a:rPr lang="en-US" dirty="0"/>
            <a:t>$$</a:t>
          </a:r>
        </a:p>
      </dgm:t>
    </dgm:pt>
    <dgm:pt modelId="{B6EEE2AD-3BEA-40EF-A10A-875523697F30}" type="parTrans" cxnId="{C27DDC55-511A-4FCA-B212-03E2684171C0}">
      <dgm:prSet/>
      <dgm:spPr/>
      <dgm:t>
        <a:bodyPr/>
        <a:lstStyle/>
        <a:p>
          <a:endParaRPr lang="en-US"/>
        </a:p>
      </dgm:t>
    </dgm:pt>
    <dgm:pt modelId="{31C5EC1A-760F-41EA-A044-AD234F42C72E}" type="sibTrans" cxnId="{C27DDC55-511A-4FCA-B212-03E2684171C0}">
      <dgm:prSet/>
      <dgm:spPr/>
      <dgm:t>
        <a:bodyPr/>
        <a:lstStyle/>
        <a:p>
          <a:endParaRPr lang="en-US"/>
        </a:p>
      </dgm:t>
    </dgm:pt>
    <dgm:pt modelId="{953441F9-6B08-463B-9900-619124EACF99}">
      <dgm:prSet phldrT="[Text]"/>
      <dgm:spPr/>
      <dgm:t>
        <a:bodyPr/>
        <a:lstStyle/>
        <a:p>
          <a:r>
            <a:rPr lang="en-US" dirty="0"/>
            <a:t>Scoring vs. Laying</a:t>
          </a:r>
        </a:p>
      </dgm:t>
    </dgm:pt>
    <dgm:pt modelId="{9A444942-8664-4A97-A9CE-234D533E11CD}" type="parTrans" cxnId="{802B597D-EC06-41E4-931E-5DEBE5A370DC}">
      <dgm:prSet/>
      <dgm:spPr/>
      <dgm:t>
        <a:bodyPr/>
        <a:lstStyle/>
        <a:p>
          <a:endParaRPr lang="en-US"/>
        </a:p>
      </dgm:t>
    </dgm:pt>
    <dgm:pt modelId="{1B14A01D-23C1-43BA-9CF9-4E5CF8DE57E6}" type="sibTrans" cxnId="{802B597D-EC06-41E4-931E-5DEBE5A370DC}">
      <dgm:prSet/>
      <dgm:spPr/>
      <dgm:t>
        <a:bodyPr/>
        <a:lstStyle/>
        <a:p>
          <a:endParaRPr lang="en-US"/>
        </a:p>
      </dgm:t>
    </dgm:pt>
    <dgm:pt modelId="{ABEEA80A-7D63-4FB8-82A0-8F215520CBA6}" type="pres">
      <dgm:prSet presAssocID="{580A727F-6812-4BD7-9EA4-99E69F6CC41E}" presName="diagram" presStyleCnt="0">
        <dgm:presLayoutVars>
          <dgm:dir/>
          <dgm:resizeHandles val="exact"/>
        </dgm:presLayoutVars>
      </dgm:prSet>
      <dgm:spPr/>
    </dgm:pt>
    <dgm:pt modelId="{B9505E6F-C182-4019-9A14-46EA758D1FCD}" type="pres">
      <dgm:prSet presAssocID="{4E569FBD-045F-48F0-A513-1F117E82DEEE}" presName="node" presStyleLbl="node1" presStyleIdx="0" presStyleCnt="8" custLinFactNeighborX="-1171" custLinFactNeighborY="81">
        <dgm:presLayoutVars>
          <dgm:bulletEnabled val="1"/>
        </dgm:presLayoutVars>
      </dgm:prSet>
      <dgm:spPr/>
    </dgm:pt>
    <dgm:pt modelId="{3DEFB711-31CC-4907-85C3-A407B6B4F122}" type="pres">
      <dgm:prSet presAssocID="{84AAEA55-CC4C-4EF9-8AB3-46DFE210758E}" presName="sibTrans" presStyleCnt="0"/>
      <dgm:spPr/>
    </dgm:pt>
    <dgm:pt modelId="{C82498AD-15ED-4586-B69F-74B353E411E8}" type="pres">
      <dgm:prSet presAssocID="{994C516B-E4CA-47F1-BF93-0E940EA58C43}" presName="node" presStyleLbl="node1" presStyleIdx="1" presStyleCnt="8">
        <dgm:presLayoutVars>
          <dgm:bulletEnabled val="1"/>
        </dgm:presLayoutVars>
      </dgm:prSet>
      <dgm:spPr/>
    </dgm:pt>
    <dgm:pt modelId="{066BE2EC-576F-458C-B9C4-C4996C9AFB7C}" type="pres">
      <dgm:prSet presAssocID="{987F29B6-04D3-4797-AF08-A1A5E601A27A}" presName="sibTrans" presStyleCnt="0"/>
      <dgm:spPr/>
    </dgm:pt>
    <dgm:pt modelId="{8B2612A7-C00A-4465-8813-8CC0EF779A5F}" type="pres">
      <dgm:prSet presAssocID="{ABA3AF7B-0905-4665-8218-B3E265474D81}" presName="node" presStyleLbl="node1" presStyleIdx="2" presStyleCnt="8">
        <dgm:presLayoutVars>
          <dgm:bulletEnabled val="1"/>
        </dgm:presLayoutVars>
      </dgm:prSet>
      <dgm:spPr/>
    </dgm:pt>
    <dgm:pt modelId="{B3CA2F03-A0ED-4F3C-A742-33B4945FF992}" type="pres">
      <dgm:prSet presAssocID="{11D0A8BF-2BFE-476A-8A0B-A325D28CA012}" presName="sibTrans" presStyleCnt="0"/>
      <dgm:spPr/>
    </dgm:pt>
    <dgm:pt modelId="{B2429A15-28FE-4EA5-A765-D578BF0BFCB1}" type="pres">
      <dgm:prSet presAssocID="{DAD7714A-35A8-4E64-ABA2-7F79B959F968}" presName="node" presStyleLbl="node1" presStyleIdx="3" presStyleCnt="8" custLinFactNeighborX="-1714">
        <dgm:presLayoutVars>
          <dgm:bulletEnabled val="1"/>
        </dgm:presLayoutVars>
      </dgm:prSet>
      <dgm:spPr/>
    </dgm:pt>
    <dgm:pt modelId="{6CF47016-A030-4E4B-85EF-23EE98FD776D}" type="pres">
      <dgm:prSet presAssocID="{5942B229-4E80-42F4-9F6E-C57BB3F376F3}" presName="sibTrans" presStyleCnt="0"/>
      <dgm:spPr/>
    </dgm:pt>
    <dgm:pt modelId="{D7E1D8C4-DFAF-455F-84CA-B7C9547C91D1}" type="pres">
      <dgm:prSet presAssocID="{829EA728-A1D6-4B03-86CE-8365081022F4}" presName="node" presStyleLbl="node1" presStyleIdx="4" presStyleCnt="8">
        <dgm:presLayoutVars>
          <dgm:bulletEnabled val="1"/>
        </dgm:presLayoutVars>
      </dgm:prSet>
      <dgm:spPr/>
    </dgm:pt>
    <dgm:pt modelId="{22F6532A-9FDE-4465-96FE-A9A7837E528F}" type="pres">
      <dgm:prSet presAssocID="{8C8E0023-A858-41F3-910C-9F838D2E04A3}" presName="sibTrans" presStyleCnt="0"/>
      <dgm:spPr/>
    </dgm:pt>
    <dgm:pt modelId="{9CCAA9AD-AFDF-4530-BAB8-65397CF24858}" type="pres">
      <dgm:prSet presAssocID="{C9673A0A-C1AA-4B81-A43E-89E061F65335}" presName="node" presStyleLbl="node1" presStyleIdx="5" presStyleCnt="8">
        <dgm:presLayoutVars>
          <dgm:bulletEnabled val="1"/>
        </dgm:presLayoutVars>
      </dgm:prSet>
      <dgm:spPr/>
    </dgm:pt>
    <dgm:pt modelId="{60544945-FBA3-4A3A-BB2B-3360B9C16073}" type="pres">
      <dgm:prSet presAssocID="{6D4FB15E-40D3-415B-8943-B5E3F32AC6FB}" presName="sibTrans" presStyleCnt="0"/>
      <dgm:spPr/>
    </dgm:pt>
    <dgm:pt modelId="{9B47A06D-760A-4AE7-8B5B-78F9ED87611D}" type="pres">
      <dgm:prSet presAssocID="{38259BF3-8D67-4790-BAF1-5EC5700A0600}" presName="node" presStyleLbl="node1" presStyleIdx="6" presStyleCnt="8">
        <dgm:presLayoutVars>
          <dgm:bulletEnabled val="1"/>
        </dgm:presLayoutVars>
      </dgm:prSet>
      <dgm:spPr/>
    </dgm:pt>
    <dgm:pt modelId="{83936C3C-F46A-49E2-9CDD-EC432BDCFAAB}" type="pres">
      <dgm:prSet presAssocID="{31C5EC1A-760F-41EA-A044-AD234F42C72E}" presName="sibTrans" presStyleCnt="0"/>
      <dgm:spPr/>
    </dgm:pt>
    <dgm:pt modelId="{6524B739-F130-466C-AD80-0A682E82FA02}" type="pres">
      <dgm:prSet presAssocID="{953441F9-6B08-463B-9900-619124EACF99}" presName="node" presStyleLbl="node1" presStyleIdx="7" presStyleCnt="8">
        <dgm:presLayoutVars>
          <dgm:bulletEnabled val="1"/>
        </dgm:presLayoutVars>
      </dgm:prSet>
      <dgm:spPr/>
    </dgm:pt>
  </dgm:ptLst>
  <dgm:cxnLst>
    <dgm:cxn modelId="{C6040C00-9D41-4420-B78F-52DEC871EA95}" type="presOf" srcId="{994C516B-E4CA-47F1-BF93-0E940EA58C43}" destId="{C82498AD-15ED-4586-B69F-74B353E411E8}" srcOrd="0" destOrd="0" presId="urn:microsoft.com/office/officeart/2005/8/layout/default"/>
    <dgm:cxn modelId="{E76A770F-64A7-4629-BFCC-B64A773E7CBF}" type="presOf" srcId="{580A727F-6812-4BD7-9EA4-99E69F6CC41E}" destId="{ABEEA80A-7D63-4FB8-82A0-8F215520CBA6}" srcOrd="0" destOrd="0" presId="urn:microsoft.com/office/officeart/2005/8/layout/default"/>
    <dgm:cxn modelId="{99DC3226-36E4-465C-8E84-5BF4E1BE4E9A}" srcId="{580A727F-6812-4BD7-9EA4-99E69F6CC41E}" destId="{C9673A0A-C1AA-4B81-A43E-89E061F65335}" srcOrd="5" destOrd="0" parTransId="{2311E896-F2BE-4651-BE22-350198854ACC}" sibTransId="{6D4FB15E-40D3-415B-8943-B5E3F32AC6FB}"/>
    <dgm:cxn modelId="{1B704D2C-0A4C-4F34-8DBA-0AC78A29D41D}" srcId="{580A727F-6812-4BD7-9EA4-99E69F6CC41E}" destId="{829EA728-A1D6-4B03-86CE-8365081022F4}" srcOrd="4" destOrd="0" parTransId="{48525921-701A-436D-BEF6-7CA2A3F266C2}" sibTransId="{8C8E0023-A858-41F3-910C-9F838D2E04A3}"/>
    <dgm:cxn modelId="{0BA6F333-50A6-4F0D-9EAA-756EA71E788B}" srcId="{580A727F-6812-4BD7-9EA4-99E69F6CC41E}" destId="{994C516B-E4CA-47F1-BF93-0E940EA58C43}" srcOrd="1" destOrd="0" parTransId="{C570F523-F34C-4BAF-9BE9-1C17915C17A6}" sibTransId="{987F29B6-04D3-4797-AF08-A1A5E601A27A}"/>
    <dgm:cxn modelId="{16219D68-7584-418B-9713-3D3221ED6DBB}" type="presOf" srcId="{C9673A0A-C1AA-4B81-A43E-89E061F65335}" destId="{9CCAA9AD-AFDF-4530-BAB8-65397CF24858}" srcOrd="0" destOrd="0" presId="urn:microsoft.com/office/officeart/2005/8/layout/default"/>
    <dgm:cxn modelId="{1AC8A04E-496F-43FE-B769-1E52ECC5B3F8}" type="presOf" srcId="{4E569FBD-045F-48F0-A513-1F117E82DEEE}" destId="{B9505E6F-C182-4019-9A14-46EA758D1FCD}" srcOrd="0" destOrd="0" presId="urn:microsoft.com/office/officeart/2005/8/layout/default"/>
    <dgm:cxn modelId="{ACC4EA4E-704F-4536-8C0A-6660BFDC9F35}" srcId="{580A727F-6812-4BD7-9EA4-99E69F6CC41E}" destId="{4E569FBD-045F-48F0-A513-1F117E82DEEE}" srcOrd="0" destOrd="0" parTransId="{2FC67405-1929-47F3-9294-85B95CAC807B}" sibTransId="{84AAEA55-CC4C-4EF9-8AB3-46DFE210758E}"/>
    <dgm:cxn modelId="{C27DDC55-511A-4FCA-B212-03E2684171C0}" srcId="{580A727F-6812-4BD7-9EA4-99E69F6CC41E}" destId="{38259BF3-8D67-4790-BAF1-5EC5700A0600}" srcOrd="6" destOrd="0" parTransId="{B6EEE2AD-3BEA-40EF-A10A-875523697F30}" sibTransId="{31C5EC1A-760F-41EA-A044-AD234F42C72E}"/>
    <dgm:cxn modelId="{802B597D-EC06-41E4-931E-5DEBE5A370DC}" srcId="{580A727F-6812-4BD7-9EA4-99E69F6CC41E}" destId="{953441F9-6B08-463B-9900-619124EACF99}" srcOrd="7" destOrd="0" parTransId="{9A444942-8664-4A97-A9CE-234D533E11CD}" sibTransId="{1B14A01D-23C1-43BA-9CF9-4E5CF8DE57E6}"/>
    <dgm:cxn modelId="{F386FE94-379A-42FA-A78F-CC3C1A620290}" type="presOf" srcId="{ABA3AF7B-0905-4665-8218-B3E265474D81}" destId="{8B2612A7-C00A-4465-8813-8CC0EF779A5F}" srcOrd="0" destOrd="0" presId="urn:microsoft.com/office/officeart/2005/8/layout/default"/>
    <dgm:cxn modelId="{DC41219C-6DD9-42CC-924C-05307462EDD0}" srcId="{580A727F-6812-4BD7-9EA4-99E69F6CC41E}" destId="{DAD7714A-35A8-4E64-ABA2-7F79B959F968}" srcOrd="3" destOrd="0" parTransId="{BAE0ECD0-4A35-49BA-87E4-E03E16A0122B}" sibTransId="{5942B229-4E80-42F4-9F6E-C57BB3F376F3}"/>
    <dgm:cxn modelId="{A2FCB89D-8593-4334-B292-043615DA3BD2}" type="presOf" srcId="{38259BF3-8D67-4790-BAF1-5EC5700A0600}" destId="{9B47A06D-760A-4AE7-8B5B-78F9ED87611D}" srcOrd="0" destOrd="0" presId="urn:microsoft.com/office/officeart/2005/8/layout/default"/>
    <dgm:cxn modelId="{D56371A7-EB77-4975-9A08-3E7DD822CB35}" type="presOf" srcId="{953441F9-6B08-463B-9900-619124EACF99}" destId="{6524B739-F130-466C-AD80-0A682E82FA02}" srcOrd="0" destOrd="0" presId="urn:microsoft.com/office/officeart/2005/8/layout/default"/>
    <dgm:cxn modelId="{1CF7D2B0-E62D-484D-85B9-365CA765E588}" type="presOf" srcId="{DAD7714A-35A8-4E64-ABA2-7F79B959F968}" destId="{B2429A15-28FE-4EA5-A765-D578BF0BFCB1}" srcOrd="0" destOrd="0" presId="urn:microsoft.com/office/officeart/2005/8/layout/default"/>
    <dgm:cxn modelId="{EF9DEFB0-8978-4620-8727-431183C7AD07}" type="presOf" srcId="{829EA728-A1D6-4B03-86CE-8365081022F4}" destId="{D7E1D8C4-DFAF-455F-84CA-B7C9547C91D1}" srcOrd="0" destOrd="0" presId="urn:microsoft.com/office/officeart/2005/8/layout/default"/>
    <dgm:cxn modelId="{6F5772C7-3894-4DD3-88D2-8AD2AEF6E8E5}" srcId="{580A727F-6812-4BD7-9EA4-99E69F6CC41E}" destId="{ABA3AF7B-0905-4665-8218-B3E265474D81}" srcOrd="2" destOrd="0" parTransId="{03FB6872-CE26-4F71-BEC7-5B44479F5C09}" sibTransId="{11D0A8BF-2BFE-476A-8A0B-A325D28CA012}"/>
    <dgm:cxn modelId="{C9793F13-6C5C-4122-89AA-F9C4167E3C1B}" type="presParOf" srcId="{ABEEA80A-7D63-4FB8-82A0-8F215520CBA6}" destId="{B9505E6F-C182-4019-9A14-46EA758D1FCD}" srcOrd="0" destOrd="0" presId="urn:microsoft.com/office/officeart/2005/8/layout/default"/>
    <dgm:cxn modelId="{125BE5AD-F4CB-4E0B-A6EF-E14AAEECDABD}" type="presParOf" srcId="{ABEEA80A-7D63-4FB8-82A0-8F215520CBA6}" destId="{3DEFB711-31CC-4907-85C3-A407B6B4F122}" srcOrd="1" destOrd="0" presId="urn:microsoft.com/office/officeart/2005/8/layout/default"/>
    <dgm:cxn modelId="{9BD256AF-4E44-4C29-B54A-09DFB7C563AD}" type="presParOf" srcId="{ABEEA80A-7D63-4FB8-82A0-8F215520CBA6}" destId="{C82498AD-15ED-4586-B69F-74B353E411E8}" srcOrd="2" destOrd="0" presId="urn:microsoft.com/office/officeart/2005/8/layout/default"/>
    <dgm:cxn modelId="{70B13FA1-B079-4499-A7C2-3EA944A48E46}" type="presParOf" srcId="{ABEEA80A-7D63-4FB8-82A0-8F215520CBA6}" destId="{066BE2EC-576F-458C-B9C4-C4996C9AFB7C}" srcOrd="3" destOrd="0" presId="urn:microsoft.com/office/officeart/2005/8/layout/default"/>
    <dgm:cxn modelId="{F4ABB508-BD05-4D5C-9B96-BCFB7BABCD43}" type="presParOf" srcId="{ABEEA80A-7D63-4FB8-82A0-8F215520CBA6}" destId="{8B2612A7-C00A-4465-8813-8CC0EF779A5F}" srcOrd="4" destOrd="0" presId="urn:microsoft.com/office/officeart/2005/8/layout/default"/>
    <dgm:cxn modelId="{8FA8BE55-E5D5-4897-9425-E38B274B91F4}" type="presParOf" srcId="{ABEEA80A-7D63-4FB8-82A0-8F215520CBA6}" destId="{B3CA2F03-A0ED-4F3C-A742-33B4945FF992}" srcOrd="5" destOrd="0" presId="urn:microsoft.com/office/officeart/2005/8/layout/default"/>
    <dgm:cxn modelId="{A0CF7B3A-1522-4B85-8983-E4BFEADA278E}" type="presParOf" srcId="{ABEEA80A-7D63-4FB8-82A0-8F215520CBA6}" destId="{B2429A15-28FE-4EA5-A765-D578BF0BFCB1}" srcOrd="6" destOrd="0" presId="urn:microsoft.com/office/officeart/2005/8/layout/default"/>
    <dgm:cxn modelId="{A82D4B14-E9B9-4EFB-835A-49E19C06A579}" type="presParOf" srcId="{ABEEA80A-7D63-4FB8-82A0-8F215520CBA6}" destId="{6CF47016-A030-4E4B-85EF-23EE98FD776D}" srcOrd="7" destOrd="0" presId="urn:microsoft.com/office/officeart/2005/8/layout/default"/>
    <dgm:cxn modelId="{3F54F137-F43A-49E1-BB49-8300ADA86651}" type="presParOf" srcId="{ABEEA80A-7D63-4FB8-82A0-8F215520CBA6}" destId="{D7E1D8C4-DFAF-455F-84CA-B7C9547C91D1}" srcOrd="8" destOrd="0" presId="urn:microsoft.com/office/officeart/2005/8/layout/default"/>
    <dgm:cxn modelId="{7D8A51B8-9EA7-4904-856D-2256FE6E4D9E}" type="presParOf" srcId="{ABEEA80A-7D63-4FB8-82A0-8F215520CBA6}" destId="{22F6532A-9FDE-4465-96FE-A9A7837E528F}" srcOrd="9" destOrd="0" presId="urn:microsoft.com/office/officeart/2005/8/layout/default"/>
    <dgm:cxn modelId="{815A52B3-8D67-4F26-8869-50E2CEDD2AA6}" type="presParOf" srcId="{ABEEA80A-7D63-4FB8-82A0-8F215520CBA6}" destId="{9CCAA9AD-AFDF-4530-BAB8-65397CF24858}" srcOrd="10" destOrd="0" presId="urn:microsoft.com/office/officeart/2005/8/layout/default"/>
    <dgm:cxn modelId="{6B20E4AB-E657-4024-BF11-795CC569AE24}" type="presParOf" srcId="{ABEEA80A-7D63-4FB8-82A0-8F215520CBA6}" destId="{60544945-FBA3-4A3A-BB2B-3360B9C16073}" srcOrd="11" destOrd="0" presId="urn:microsoft.com/office/officeart/2005/8/layout/default"/>
    <dgm:cxn modelId="{C3B58CCA-56A1-4FA6-91F6-396164D0D34F}" type="presParOf" srcId="{ABEEA80A-7D63-4FB8-82A0-8F215520CBA6}" destId="{9B47A06D-760A-4AE7-8B5B-78F9ED87611D}" srcOrd="12" destOrd="0" presId="urn:microsoft.com/office/officeart/2005/8/layout/default"/>
    <dgm:cxn modelId="{CA0D5B12-1659-4DE4-BAB2-FEC486506BAA}" type="presParOf" srcId="{ABEEA80A-7D63-4FB8-82A0-8F215520CBA6}" destId="{83936C3C-F46A-49E2-9CDD-EC432BDCFAAB}" srcOrd="13" destOrd="0" presId="urn:microsoft.com/office/officeart/2005/8/layout/default"/>
    <dgm:cxn modelId="{5B78B12D-C4D3-4593-AF96-03B1C35B4525}" type="presParOf" srcId="{ABEEA80A-7D63-4FB8-82A0-8F215520CBA6}" destId="{6524B739-F130-466C-AD80-0A682E82FA02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7C721C-EE46-41D6-AF6F-107A34D87396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E5A6722-F84E-4B49-B9C6-FB12043934C6}">
      <dgm:prSet phldrT="[Text]"/>
      <dgm:spPr>
        <a:solidFill>
          <a:srgbClr val="462E75"/>
        </a:solidFill>
      </dgm:spPr>
      <dgm:t>
        <a:bodyPr/>
        <a:lstStyle/>
        <a:p>
          <a:pPr algn="ctr"/>
          <a:r>
            <a:rPr lang="en-US" dirty="0"/>
            <a:t>Communicate</a:t>
          </a:r>
        </a:p>
      </dgm:t>
    </dgm:pt>
    <dgm:pt modelId="{35019A3D-1DB7-4ACA-B6D8-1A3DDA1B5874}" type="parTrans" cxnId="{F9735560-2E02-44C4-B47A-121804510268}">
      <dgm:prSet/>
      <dgm:spPr/>
      <dgm:t>
        <a:bodyPr/>
        <a:lstStyle/>
        <a:p>
          <a:endParaRPr lang="en-US"/>
        </a:p>
      </dgm:t>
    </dgm:pt>
    <dgm:pt modelId="{99B03C8F-D504-49BD-9F54-05F5E1C5615A}" type="sibTrans" cxnId="{F9735560-2E02-44C4-B47A-121804510268}">
      <dgm:prSet/>
      <dgm:spPr/>
      <dgm:t>
        <a:bodyPr/>
        <a:lstStyle/>
        <a:p>
          <a:endParaRPr lang="en-US"/>
        </a:p>
      </dgm:t>
    </dgm:pt>
    <dgm:pt modelId="{89DE35E5-FDF4-4C4D-A3F0-0F3150E38945}">
      <dgm:prSet phldrT="[Text]" custT="1"/>
      <dgm:spPr/>
      <dgm:t>
        <a:bodyPr/>
        <a:lstStyle/>
        <a:p>
          <a:r>
            <a:rPr lang="en-US" sz="1800" dirty="0">
              <a:solidFill>
                <a:schemeClr val="tx1"/>
              </a:solidFill>
            </a:rPr>
            <a:t>Retest</a:t>
          </a:r>
        </a:p>
      </dgm:t>
    </dgm:pt>
    <dgm:pt modelId="{6F1F5F60-34AF-42D8-8885-EB2C98B4E745}" type="parTrans" cxnId="{53F4C730-2996-4807-B9BD-2D44F695B560}">
      <dgm:prSet/>
      <dgm:spPr/>
      <dgm:t>
        <a:bodyPr/>
        <a:lstStyle/>
        <a:p>
          <a:endParaRPr lang="en-US"/>
        </a:p>
      </dgm:t>
    </dgm:pt>
    <dgm:pt modelId="{DE6BF1C4-076D-4BC1-A41C-388BE30EE67E}" type="sibTrans" cxnId="{53F4C730-2996-4807-B9BD-2D44F695B560}">
      <dgm:prSet/>
      <dgm:spPr/>
      <dgm:t>
        <a:bodyPr/>
        <a:lstStyle/>
        <a:p>
          <a:endParaRPr lang="en-US"/>
        </a:p>
      </dgm:t>
    </dgm:pt>
    <dgm:pt modelId="{08849970-F75D-484A-8D92-1DDAD92A27BE}">
      <dgm:prSet phldrT="[Text]" custT="1"/>
      <dgm:spPr/>
      <dgm:t>
        <a:bodyPr/>
        <a:lstStyle/>
        <a:p>
          <a:r>
            <a:rPr lang="en-US" sz="1600" b="0" dirty="0">
              <a:solidFill>
                <a:schemeClr val="tx1"/>
              </a:solidFill>
            </a:rPr>
            <a:t>Coordinate</a:t>
          </a:r>
        </a:p>
      </dgm:t>
    </dgm:pt>
    <dgm:pt modelId="{E3CC69CC-7C35-4004-97AA-09B5AE3B9E9E}" type="parTrans" cxnId="{13AE9100-AE02-4FC4-B849-4B0C550B1384}">
      <dgm:prSet/>
      <dgm:spPr/>
      <dgm:t>
        <a:bodyPr/>
        <a:lstStyle/>
        <a:p>
          <a:endParaRPr lang="en-US"/>
        </a:p>
      </dgm:t>
    </dgm:pt>
    <dgm:pt modelId="{8FF20FC3-6F82-4EF1-A48C-D58214E9AD9A}" type="sibTrans" cxnId="{13AE9100-AE02-4FC4-B849-4B0C550B1384}">
      <dgm:prSet/>
      <dgm:spPr/>
      <dgm:t>
        <a:bodyPr/>
        <a:lstStyle/>
        <a:p>
          <a:endParaRPr lang="en-US"/>
        </a:p>
      </dgm:t>
    </dgm:pt>
    <dgm:pt modelId="{B534B84D-2ED6-4920-A443-4136439BDEA6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Redesign</a:t>
          </a:r>
        </a:p>
      </dgm:t>
    </dgm:pt>
    <dgm:pt modelId="{198F101F-0D12-4C2B-82FE-7B2B2B26B7BC}" type="parTrans" cxnId="{741A0FD4-BC66-4C30-84E4-6CE4FE187FDD}">
      <dgm:prSet/>
      <dgm:spPr/>
      <dgm:t>
        <a:bodyPr/>
        <a:lstStyle/>
        <a:p>
          <a:endParaRPr lang="en-US"/>
        </a:p>
      </dgm:t>
    </dgm:pt>
    <dgm:pt modelId="{4D5F32E0-AB9D-4E67-8C7C-191340E68252}" type="sibTrans" cxnId="{741A0FD4-BC66-4C30-84E4-6CE4FE187FDD}">
      <dgm:prSet/>
      <dgm:spPr/>
      <dgm:t>
        <a:bodyPr/>
        <a:lstStyle/>
        <a:p>
          <a:endParaRPr lang="en-US"/>
        </a:p>
      </dgm:t>
    </dgm:pt>
    <dgm:pt modelId="{C2CA62CE-1789-441B-8FE4-9D1A5CD5F372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Install</a:t>
          </a:r>
        </a:p>
      </dgm:t>
    </dgm:pt>
    <dgm:pt modelId="{B55671E1-0F99-41F9-B1A8-9AB87206CCC5}" type="parTrans" cxnId="{ADACA630-5994-442F-9562-8F17177B5FFD}">
      <dgm:prSet/>
      <dgm:spPr/>
      <dgm:t>
        <a:bodyPr/>
        <a:lstStyle/>
        <a:p>
          <a:endParaRPr lang="en-US"/>
        </a:p>
      </dgm:t>
    </dgm:pt>
    <dgm:pt modelId="{C6EEAA76-52A8-4CF4-878D-EEE1D6437701}" type="sibTrans" cxnId="{ADACA630-5994-442F-9562-8F17177B5FFD}">
      <dgm:prSet/>
      <dgm:spPr/>
      <dgm:t>
        <a:bodyPr/>
        <a:lstStyle/>
        <a:p>
          <a:endParaRPr lang="en-US"/>
        </a:p>
      </dgm:t>
    </dgm:pt>
    <dgm:pt modelId="{10B29987-0F66-4C76-97ED-47AEC22F01B9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Test &amp; Calibrate</a:t>
          </a:r>
        </a:p>
      </dgm:t>
    </dgm:pt>
    <dgm:pt modelId="{B0E99BBB-38AC-4525-995D-E9B6654104C3}" type="parTrans" cxnId="{751F04F2-08EB-4982-A466-2428122774AD}">
      <dgm:prSet/>
      <dgm:spPr/>
      <dgm:t>
        <a:bodyPr/>
        <a:lstStyle/>
        <a:p>
          <a:endParaRPr lang="en-US"/>
        </a:p>
      </dgm:t>
    </dgm:pt>
    <dgm:pt modelId="{2B006CB0-B10E-4E15-9B59-45285BD036C5}" type="sibTrans" cxnId="{751F04F2-08EB-4982-A466-2428122774AD}">
      <dgm:prSet/>
      <dgm:spPr/>
      <dgm:t>
        <a:bodyPr/>
        <a:lstStyle/>
        <a:p>
          <a:endParaRPr lang="en-US"/>
        </a:p>
      </dgm:t>
    </dgm:pt>
    <dgm:pt modelId="{CA0C1470-A132-40DC-98CB-84A26AC11B4A}">
      <dgm:prSet phldrT="[Text]" custT="1"/>
      <dgm:spPr/>
      <dgm:t>
        <a:bodyPr/>
        <a:lstStyle/>
        <a:p>
          <a:r>
            <a:rPr lang="en-US" sz="1400" dirty="0">
              <a:solidFill>
                <a:schemeClr val="tx1"/>
              </a:solidFill>
            </a:rPr>
            <a:t>Equalize System</a:t>
          </a:r>
        </a:p>
      </dgm:t>
    </dgm:pt>
    <dgm:pt modelId="{899FAC32-4A07-4139-8834-61DD11C7D8C9}" type="parTrans" cxnId="{F957EED2-54EC-46CD-9A9C-9F1FFE77E4D8}">
      <dgm:prSet/>
      <dgm:spPr/>
      <dgm:t>
        <a:bodyPr/>
        <a:lstStyle/>
        <a:p>
          <a:endParaRPr lang="en-US"/>
        </a:p>
      </dgm:t>
    </dgm:pt>
    <dgm:pt modelId="{C22F3ABB-5509-4191-85D0-7B077FE3FCD3}" type="sibTrans" cxnId="{F957EED2-54EC-46CD-9A9C-9F1FFE77E4D8}">
      <dgm:prSet/>
      <dgm:spPr/>
      <dgm:t>
        <a:bodyPr/>
        <a:lstStyle/>
        <a:p>
          <a:endParaRPr lang="en-US"/>
        </a:p>
      </dgm:t>
    </dgm:pt>
    <dgm:pt modelId="{2FC032C1-AFA3-4E8A-A858-B417D463BD07}">
      <dgm:prSet phldrT="[Text]"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</a:rPr>
            <a:t>Commission</a:t>
          </a:r>
        </a:p>
      </dgm:t>
    </dgm:pt>
    <dgm:pt modelId="{4D078F6E-C21E-44BA-BACF-D6E128D1C874}" type="parTrans" cxnId="{30D85AF9-6DDD-41B5-9D57-80A9B128759D}">
      <dgm:prSet/>
      <dgm:spPr/>
      <dgm:t>
        <a:bodyPr/>
        <a:lstStyle/>
        <a:p>
          <a:endParaRPr lang="en-US"/>
        </a:p>
      </dgm:t>
    </dgm:pt>
    <dgm:pt modelId="{866BB18F-D0CF-47EF-A5C3-61DB4BC63A40}" type="sibTrans" cxnId="{30D85AF9-6DDD-41B5-9D57-80A9B128759D}">
      <dgm:prSet/>
      <dgm:spPr/>
      <dgm:t>
        <a:bodyPr/>
        <a:lstStyle/>
        <a:p>
          <a:endParaRPr lang="en-US"/>
        </a:p>
      </dgm:t>
    </dgm:pt>
    <dgm:pt modelId="{5ED94429-4322-47DB-A36B-810B7D7FDE48}">
      <dgm:prSet phldrT="[Text]"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</a:rPr>
            <a:t>Train</a:t>
          </a:r>
        </a:p>
      </dgm:t>
    </dgm:pt>
    <dgm:pt modelId="{703635D8-32AF-4339-B63B-58D831A7517E}" type="parTrans" cxnId="{EBDC9B6E-7EAB-4110-ACDA-BEE4D1F21C15}">
      <dgm:prSet/>
      <dgm:spPr/>
      <dgm:t>
        <a:bodyPr/>
        <a:lstStyle/>
        <a:p>
          <a:endParaRPr lang="en-US"/>
        </a:p>
      </dgm:t>
    </dgm:pt>
    <dgm:pt modelId="{3E0C5C33-B66D-4868-BBEE-FB0681E3E147}" type="sibTrans" cxnId="{EBDC9B6E-7EAB-4110-ACDA-BEE4D1F21C15}">
      <dgm:prSet/>
      <dgm:spPr/>
      <dgm:t>
        <a:bodyPr/>
        <a:lstStyle/>
        <a:p>
          <a:endParaRPr lang="en-US"/>
        </a:p>
      </dgm:t>
    </dgm:pt>
    <dgm:pt modelId="{1F872251-6D52-4CA4-8A76-BFC9A02A7E4B}" type="pres">
      <dgm:prSet presAssocID="{5C7C721C-EE46-41D6-AF6F-107A34D8739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AFEF0CF-B628-4929-8309-5C70976D4C1D}" type="pres">
      <dgm:prSet presAssocID="{3E5A6722-F84E-4B49-B9C6-FB12043934C6}" presName="centerShape" presStyleLbl="node0" presStyleIdx="0" presStyleCnt="1" custScaleX="141288" custScaleY="68431"/>
      <dgm:spPr/>
    </dgm:pt>
    <dgm:pt modelId="{370B64C8-F865-4FBA-A738-3C0151D634D2}" type="pres">
      <dgm:prSet presAssocID="{89DE35E5-FDF4-4C4D-A3F0-0F3150E38945}" presName="node" presStyleLbl="node1" presStyleIdx="0" presStyleCnt="8" custScaleX="136154" custScaleY="64884">
        <dgm:presLayoutVars>
          <dgm:bulletEnabled val="1"/>
        </dgm:presLayoutVars>
      </dgm:prSet>
      <dgm:spPr/>
    </dgm:pt>
    <dgm:pt modelId="{897F7C88-F5FF-46CA-8D6B-EEFC9DE38013}" type="pres">
      <dgm:prSet presAssocID="{89DE35E5-FDF4-4C4D-A3F0-0F3150E38945}" presName="dummy" presStyleCnt="0"/>
      <dgm:spPr/>
    </dgm:pt>
    <dgm:pt modelId="{5FDAEF4D-2764-4181-B849-1159C428CF18}" type="pres">
      <dgm:prSet presAssocID="{DE6BF1C4-076D-4BC1-A41C-388BE30EE67E}" presName="sibTrans" presStyleLbl="sibTrans2D1" presStyleIdx="0" presStyleCnt="8"/>
      <dgm:spPr/>
    </dgm:pt>
    <dgm:pt modelId="{7D153194-221A-4CC5-8F02-BD9FB5FB73B9}" type="pres">
      <dgm:prSet presAssocID="{08849970-F75D-484A-8D92-1DDAD92A27BE}" presName="node" presStyleLbl="node1" presStyleIdx="1" presStyleCnt="8" custScaleX="157758" custScaleY="77453" custRadScaleRad="104713" custRadScaleInc="13568">
        <dgm:presLayoutVars>
          <dgm:bulletEnabled val="1"/>
        </dgm:presLayoutVars>
      </dgm:prSet>
      <dgm:spPr/>
    </dgm:pt>
    <dgm:pt modelId="{AE8C9C7D-21F6-4C59-B52A-481144AA8122}" type="pres">
      <dgm:prSet presAssocID="{08849970-F75D-484A-8D92-1DDAD92A27BE}" presName="dummy" presStyleCnt="0"/>
      <dgm:spPr/>
    </dgm:pt>
    <dgm:pt modelId="{AE6959AB-51C8-4710-8733-2FE363B7DC69}" type="pres">
      <dgm:prSet presAssocID="{8FF20FC3-6F82-4EF1-A48C-D58214E9AD9A}" presName="sibTrans" presStyleLbl="sibTrans2D1" presStyleIdx="1" presStyleCnt="8" custScaleX="123760" custLinFactNeighborX="-2082" custLinFactNeighborY="1323"/>
      <dgm:spPr/>
    </dgm:pt>
    <dgm:pt modelId="{6117F757-1440-43EF-9BB8-0CA561397413}" type="pres">
      <dgm:prSet presAssocID="{B534B84D-2ED6-4920-A443-4136439BDEA6}" presName="node" presStyleLbl="node1" presStyleIdx="2" presStyleCnt="8" custScaleX="151811" custScaleY="78699">
        <dgm:presLayoutVars>
          <dgm:bulletEnabled val="1"/>
        </dgm:presLayoutVars>
      </dgm:prSet>
      <dgm:spPr/>
    </dgm:pt>
    <dgm:pt modelId="{3F841A20-835C-4CF5-826E-80FBA4B56687}" type="pres">
      <dgm:prSet presAssocID="{B534B84D-2ED6-4920-A443-4136439BDEA6}" presName="dummy" presStyleCnt="0"/>
      <dgm:spPr/>
    </dgm:pt>
    <dgm:pt modelId="{0B2D4C88-2356-4413-9A32-C02C90FCACCB}" type="pres">
      <dgm:prSet presAssocID="{4D5F32E0-AB9D-4E67-8C7C-191340E68252}" presName="sibTrans" presStyleLbl="sibTrans2D1" presStyleIdx="2" presStyleCnt="8" custScaleX="122053" custLinFactNeighborX="-2842" custLinFactNeighborY="-533"/>
      <dgm:spPr/>
    </dgm:pt>
    <dgm:pt modelId="{B0D10456-CC89-4289-820E-E41FDC080C58}" type="pres">
      <dgm:prSet presAssocID="{C2CA62CE-1789-441B-8FE4-9D1A5CD5F372}" presName="node" presStyleLbl="node1" presStyleIdx="3" presStyleCnt="8" custScaleX="165470" custScaleY="69934" custRadScaleRad="98225" custRadScaleInc="-46719">
        <dgm:presLayoutVars>
          <dgm:bulletEnabled val="1"/>
        </dgm:presLayoutVars>
      </dgm:prSet>
      <dgm:spPr/>
    </dgm:pt>
    <dgm:pt modelId="{B80AC797-02A8-4B96-86BC-1C3DA27CEC82}" type="pres">
      <dgm:prSet presAssocID="{C2CA62CE-1789-441B-8FE4-9D1A5CD5F372}" presName="dummy" presStyleCnt="0"/>
      <dgm:spPr/>
    </dgm:pt>
    <dgm:pt modelId="{08B7BF08-F13B-4BD9-A6D4-5D4C01934761}" type="pres">
      <dgm:prSet presAssocID="{C6EEAA76-52A8-4CF4-878D-EEE1D6437701}" presName="sibTrans" presStyleLbl="sibTrans2D1" presStyleIdx="3" presStyleCnt="8"/>
      <dgm:spPr/>
    </dgm:pt>
    <dgm:pt modelId="{1F1C5062-91B4-4404-8807-0892643CB7D7}" type="pres">
      <dgm:prSet presAssocID="{10B29987-0F66-4C76-97ED-47AEC22F01B9}" presName="node" presStyleLbl="node1" presStyleIdx="4" presStyleCnt="8" custScaleX="142780" custScaleY="72409" custRadScaleRad="91815" custRadScaleInc="12756">
        <dgm:presLayoutVars>
          <dgm:bulletEnabled val="1"/>
        </dgm:presLayoutVars>
      </dgm:prSet>
      <dgm:spPr/>
    </dgm:pt>
    <dgm:pt modelId="{C678D338-BAAD-4B83-BD62-CA9351D39B64}" type="pres">
      <dgm:prSet presAssocID="{10B29987-0F66-4C76-97ED-47AEC22F01B9}" presName="dummy" presStyleCnt="0"/>
      <dgm:spPr/>
    </dgm:pt>
    <dgm:pt modelId="{14F955D8-DD3E-4515-805F-1C5689C85644}" type="pres">
      <dgm:prSet presAssocID="{2B006CB0-B10E-4E15-9B59-45285BD036C5}" presName="sibTrans" presStyleLbl="sibTrans2D1" presStyleIdx="4" presStyleCnt="8"/>
      <dgm:spPr/>
    </dgm:pt>
    <dgm:pt modelId="{3CD84C8E-D19D-4E17-B6B6-7F33523D7EBD}" type="pres">
      <dgm:prSet presAssocID="{CA0C1470-A132-40DC-98CB-84A26AC11B4A}" presName="node" presStyleLbl="node1" presStyleIdx="5" presStyleCnt="8" custScaleX="137420" custScaleY="75169" custRadScaleRad="95859" custRadScaleInc="31129">
        <dgm:presLayoutVars>
          <dgm:bulletEnabled val="1"/>
        </dgm:presLayoutVars>
      </dgm:prSet>
      <dgm:spPr/>
    </dgm:pt>
    <dgm:pt modelId="{E904CEE5-0341-4F9B-8BE2-1A5C934E127C}" type="pres">
      <dgm:prSet presAssocID="{CA0C1470-A132-40DC-98CB-84A26AC11B4A}" presName="dummy" presStyleCnt="0"/>
      <dgm:spPr/>
    </dgm:pt>
    <dgm:pt modelId="{CEF5FE82-90BF-4C15-BD31-44C81569DEF5}" type="pres">
      <dgm:prSet presAssocID="{C22F3ABB-5509-4191-85D0-7B077FE3FCD3}" presName="sibTrans" presStyleLbl="sibTrans2D1" presStyleIdx="5" presStyleCnt="8" custScaleX="109470"/>
      <dgm:spPr/>
    </dgm:pt>
    <dgm:pt modelId="{70BBEFD4-F912-4839-83A7-E4A258F3194D}" type="pres">
      <dgm:prSet presAssocID="{2FC032C1-AFA3-4E8A-A858-B417D463BD07}" presName="node" presStyleLbl="node1" presStyleIdx="6" presStyleCnt="8" custScaleX="169483" custScaleY="70106">
        <dgm:presLayoutVars>
          <dgm:bulletEnabled val="1"/>
        </dgm:presLayoutVars>
      </dgm:prSet>
      <dgm:spPr/>
    </dgm:pt>
    <dgm:pt modelId="{209354A8-60BF-4785-9407-8C2005192FCD}" type="pres">
      <dgm:prSet presAssocID="{2FC032C1-AFA3-4E8A-A858-B417D463BD07}" presName="dummy" presStyleCnt="0"/>
      <dgm:spPr/>
    </dgm:pt>
    <dgm:pt modelId="{E64624F3-83EA-40D0-9E8A-BE85557955E5}" type="pres">
      <dgm:prSet presAssocID="{866BB18F-D0CF-47EF-A5C3-61DB4BC63A40}" presName="sibTrans" presStyleLbl="sibTrans2D1" presStyleIdx="6" presStyleCnt="8" custScaleX="109376"/>
      <dgm:spPr/>
    </dgm:pt>
    <dgm:pt modelId="{9A27B681-4AAD-4471-ACF8-7F79081F879D}" type="pres">
      <dgm:prSet presAssocID="{5ED94429-4322-47DB-A36B-810B7D7FDE48}" presName="node" presStyleLbl="node1" presStyleIdx="7" presStyleCnt="8" custScaleX="154691" custScaleY="64397" custRadScaleRad="97126" custRadScaleInc="-25319">
        <dgm:presLayoutVars>
          <dgm:bulletEnabled val="1"/>
        </dgm:presLayoutVars>
      </dgm:prSet>
      <dgm:spPr/>
    </dgm:pt>
    <dgm:pt modelId="{7444101E-8955-45DB-B065-631B464AADEE}" type="pres">
      <dgm:prSet presAssocID="{5ED94429-4322-47DB-A36B-810B7D7FDE48}" presName="dummy" presStyleCnt="0"/>
      <dgm:spPr/>
    </dgm:pt>
    <dgm:pt modelId="{53E01650-27D3-46D4-957F-EB4D5B8B0F7B}" type="pres">
      <dgm:prSet presAssocID="{3E0C5C33-B66D-4868-BBEE-FB0681E3E147}" presName="sibTrans" presStyleLbl="sibTrans2D1" presStyleIdx="7" presStyleCnt="8"/>
      <dgm:spPr/>
    </dgm:pt>
  </dgm:ptLst>
  <dgm:cxnLst>
    <dgm:cxn modelId="{13AE9100-AE02-4FC4-B849-4B0C550B1384}" srcId="{3E5A6722-F84E-4B49-B9C6-FB12043934C6}" destId="{08849970-F75D-484A-8D92-1DDAD92A27BE}" srcOrd="1" destOrd="0" parTransId="{E3CC69CC-7C35-4004-97AA-09B5AE3B9E9E}" sibTransId="{8FF20FC3-6F82-4EF1-A48C-D58214E9AD9A}"/>
    <dgm:cxn modelId="{0FC6FF06-D9B4-4B7E-837D-CF02E53ACF0B}" type="presOf" srcId="{2B006CB0-B10E-4E15-9B59-45285BD036C5}" destId="{14F955D8-DD3E-4515-805F-1C5689C85644}" srcOrd="0" destOrd="0" presId="urn:microsoft.com/office/officeart/2005/8/layout/radial6"/>
    <dgm:cxn modelId="{C80B602E-B8E2-4FE7-B90A-D83F7E64D23E}" type="presOf" srcId="{C2CA62CE-1789-441B-8FE4-9D1A5CD5F372}" destId="{B0D10456-CC89-4289-820E-E41FDC080C58}" srcOrd="0" destOrd="0" presId="urn:microsoft.com/office/officeart/2005/8/layout/radial6"/>
    <dgm:cxn modelId="{ADACA630-5994-442F-9562-8F17177B5FFD}" srcId="{3E5A6722-F84E-4B49-B9C6-FB12043934C6}" destId="{C2CA62CE-1789-441B-8FE4-9D1A5CD5F372}" srcOrd="3" destOrd="0" parTransId="{B55671E1-0F99-41F9-B1A8-9AB87206CCC5}" sibTransId="{C6EEAA76-52A8-4CF4-878D-EEE1D6437701}"/>
    <dgm:cxn modelId="{53F4C730-2996-4807-B9BD-2D44F695B560}" srcId="{3E5A6722-F84E-4B49-B9C6-FB12043934C6}" destId="{89DE35E5-FDF4-4C4D-A3F0-0F3150E38945}" srcOrd="0" destOrd="0" parTransId="{6F1F5F60-34AF-42D8-8885-EB2C98B4E745}" sibTransId="{DE6BF1C4-076D-4BC1-A41C-388BE30EE67E}"/>
    <dgm:cxn modelId="{16B1783A-0283-4C3B-B878-DB12B4D03D52}" type="presOf" srcId="{08849970-F75D-484A-8D92-1DDAD92A27BE}" destId="{7D153194-221A-4CC5-8F02-BD9FB5FB73B9}" srcOrd="0" destOrd="0" presId="urn:microsoft.com/office/officeart/2005/8/layout/radial6"/>
    <dgm:cxn modelId="{8D7DCB5C-D2EC-4720-B32D-5FF860D8EA54}" type="presOf" srcId="{C6EEAA76-52A8-4CF4-878D-EEE1D6437701}" destId="{08B7BF08-F13B-4BD9-A6D4-5D4C01934761}" srcOrd="0" destOrd="0" presId="urn:microsoft.com/office/officeart/2005/8/layout/radial6"/>
    <dgm:cxn modelId="{F9735560-2E02-44C4-B47A-121804510268}" srcId="{5C7C721C-EE46-41D6-AF6F-107A34D87396}" destId="{3E5A6722-F84E-4B49-B9C6-FB12043934C6}" srcOrd="0" destOrd="0" parTransId="{35019A3D-1DB7-4ACA-B6D8-1A3DDA1B5874}" sibTransId="{99B03C8F-D504-49BD-9F54-05F5E1C5615A}"/>
    <dgm:cxn modelId="{87F76863-7852-41CD-A235-7F92A08B9E8C}" type="presOf" srcId="{3E5A6722-F84E-4B49-B9C6-FB12043934C6}" destId="{0AFEF0CF-B628-4929-8309-5C70976D4C1D}" srcOrd="0" destOrd="0" presId="urn:microsoft.com/office/officeart/2005/8/layout/radial6"/>
    <dgm:cxn modelId="{E26F4845-825E-41F4-8AD6-E4A6A1EC8D23}" type="presOf" srcId="{2FC032C1-AFA3-4E8A-A858-B417D463BD07}" destId="{70BBEFD4-F912-4839-83A7-E4A258F3194D}" srcOrd="0" destOrd="0" presId="urn:microsoft.com/office/officeart/2005/8/layout/radial6"/>
    <dgm:cxn modelId="{DE4E0A49-DD12-4D58-BFA5-0B66616A3D8A}" type="presOf" srcId="{3E0C5C33-B66D-4868-BBEE-FB0681E3E147}" destId="{53E01650-27D3-46D4-957F-EB4D5B8B0F7B}" srcOrd="0" destOrd="0" presId="urn:microsoft.com/office/officeart/2005/8/layout/radial6"/>
    <dgm:cxn modelId="{846DCB6A-CEFE-4838-8EDC-F25D6CC4313A}" type="presOf" srcId="{5C7C721C-EE46-41D6-AF6F-107A34D87396}" destId="{1F872251-6D52-4CA4-8A76-BFC9A02A7E4B}" srcOrd="0" destOrd="0" presId="urn:microsoft.com/office/officeart/2005/8/layout/radial6"/>
    <dgm:cxn modelId="{EBDC9B6E-7EAB-4110-ACDA-BEE4D1F21C15}" srcId="{3E5A6722-F84E-4B49-B9C6-FB12043934C6}" destId="{5ED94429-4322-47DB-A36B-810B7D7FDE48}" srcOrd="7" destOrd="0" parTransId="{703635D8-32AF-4339-B63B-58D831A7517E}" sibTransId="{3E0C5C33-B66D-4868-BBEE-FB0681E3E147}"/>
    <dgm:cxn modelId="{45CE7773-D451-41AB-A2A3-959D6A7AED2F}" type="presOf" srcId="{8FF20FC3-6F82-4EF1-A48C-D58214E9AD9A}" destId="{AE6959AB-51C8-4710-8733-2FE363B7DC69}" srcOrd="0" destOrd="0" presId="urn:microsoft.com/office/officeart/2005/8/layout/radial6"/>
    <dgm:cxn modelId="{E228AA56-01E6-486C-8CE1-99EF759C3380}" type="presOf" srcId="{4D5F32E0-AB9D-4E67-8C7C-191340E68252}" destId="{0B2D4C88-2356-4413-9A32-C02C90FCACCB}" srcOrd="0" destOrd="0" presId="urn:microsoft.com/office/officeart/2005/8/layout/radial6"/>
    <dgm:cxn modelId="{CA7B5091-FD16-4A66-8B0E-1C6FAFC1BA1B}" type="presOf" srcId="{89DE35E5-FDF4-4C4D-A3F0-0F3150E38945}" destId="{370B64C8-F865-4FBA-A738-3C0151D634D2}" srcOrd="0" destOrd="0" presId="urn:microsoft.com/office/officeart/2005/8/layout/radial6"/>
    <dgm:cxn modelId="{64D790B5-34FA-4A6B-9DC4-FFFDEDC60EA1}" type="presOf" srcId="{CA0C1470-A132-40DC-98CB-84A26AC11B4A}" destId="{3CD84C8E-D19D-4E17-B6B6-7F33523D7EBD}" srcOrd="0" destOrd="0" presId="urn:microsoft.com/office/officeart/2005/8/layout/radial6"/>
    <dgm:cxn modelId="{276B87C3-D5F3-4964-905C-4AD92AD6D3FF}" type="presOf" srcId="{C22F3ABB-5509-4191-85D0-7B077FE3FCD3}" destId="{CEF5FE82-90BF-4C15-BD31-44C81569DEF5}" srcOrd="0" destOrd="0" presId="urn:microsoft.com/office/officeart/2005/8/layout/radial6"/>
    <dgm:cxn modelId="{CAA7ADC9-BF5C-42F7-A337-D3A1C1E06330}" type="presOf" srcId="{10B29987-0F66-4C76-97ED-47AEC22F01B9}" destId="{1F1C5062-91B4-4404-8807-0892643CB7D7}" srcOrd="0" destOrd="0" presId="urn:microsoft.com/office/officeart/2005/8/layout/radial6"/>
    <dgm:cxn modelId="{1ABEC5C9-1012-4FB6-B66E-D353F0893CFE}" type="presOf" srcId="{B534B84D-2ED6-4920-A443-4136439BDEA6}" destId="{6117F757-1440-43EF-9BB8-0CA561397413}" srcOrd="0" destOrd="0" presId="urn:microsoft.com/office/officeart/2005/8/layout/radial6"/>
    <dgm:cxn modelId="{F957EED2-54EC-46CD-9A9C-9F1FFE77E4D8}" srcId="{3E5A6722-F84E-4B49-B9C6-FB12043934C6}" destId="{CA0C1470-A132-40DC-98CB-84A26AC11B4A}" srcOrd="5" destOrd="0" parTransId="{899FAC32-4A07-4139-8834-61DD11C7D8C9}" sibTransId="{C22F3ABB-5509-4191-85D0-7B077FE3FCD3}"/>
    <dgm:cxn modelId="{741A0FD4-BC66-4C30-84E4-6CE4FE187FDD}" srcId="{3E5A6722-F84E-4B49-B9C6-FB12043934C6}" destId="{B534B84D-2ED6-4920-A443-4136439BDEA6}" srcOrd="2" destOrd="0" parTransId="{198F101F-0D12-4C2B-82FE-7B2B2B26B7BC}" sibTransId="{4D5F32E0-AB9D-4E67-8C7C-191340E68252}"/>
    <dgm:cxn modelId="{271E08D5-9764-467B-B5A4-4D56E4EF9F54}" type="presOf" srcId="{DE6BF1C4-076D-4BC1-A41C-388BE30EE67E}" destId="{5FDAEF4D-2764-4181-B849-1159C428CF18}" srcOrd="0" destOrd="0" presId="urn:microsoft.com/office/officeart/2005/8/layout/radial6"/>
    <dgm:cxn modelId="{F68141DB-3DF1-4746-914C-4C1D7A407441}" type="presOf" srcId="{5ED94429-4322-47DB-A36B-810B7D7FDE48}" destId="{9A27B681-4AAD-4471-ACF8-7F79081F879D}" srcOrd="0" destOrd="0" presId="urn:microsoft.com/office/officeart/2005/8/layout/radial6"/>
    <dgm:cxn modelId="{9C60F8DE-7FD2-4ADF-AC1F-57CCF995AC90}" type="presOf" srcId="{866BB18F-D0CF-47EF-A5C3-61DB4BC63A40}" destId="{E64624F3-83EA-40D0-9E8A-BE85557955E5}" srcOrd="0" destOrd="0" presId="urn:microsoft.com/office/officeart/2005/8/layout/radial6"/>
    <dgm:cxn modelId="{751F04F2-08EB-4982-A466-2428122774AD}" srcId="{3E5A6722-F84E-4B49-B9C6-FB12043934C6}" destId="{10B29987-0F66-4C76-97ED-47AEC22F01B9}" srcOrd="4" destOrd="0" parTransId="{B0E99BBB-38AC-4525-995D-E9B6654104C3}" sibTransId="{2B006CB0-B10E-4E15-9B59-45285BD036C5}"/>
    <dgm:cxn modelId="{30D85AF9-6DDD-41B5-9D57-80A9B128759D}" srcId="{3E5A6722-F84E-4B49-B9C6-FB12043934C6}" destId="{2FC032C1-AFA3-4E8A-A858-B417D463BD07}" srcOrd="6" destOrd="0" parTransId="{4D078F6E-C21E-44BA-BACF-D6E128D1C874}" sibTransId="{866BB18F-D0CF-47EF-A5C3-61DB4BC63A40}"/>
    <dgm:cxn modelId="{A7CBB6EF-A9EA-43AE-88D9-2663103B64F3}" type="presParOf" srcId="{1F872251-6D52-4CA4-8A76-BFC9A02A7E4B}" destId="{0AFEF0CF-B628-4929-8309-5C70976D4C1D}" srcOrd="0" destOrd="0" presId="urn:microsoft.com/office/officeart/2005/8/layout/radial6"/>
    <dgm:cxn modelId="{4B7F6ACC-5709-49B3-B5C2-FD889592B92A}" type="presParOf" srcId="{1F872251-6D52-4CA4-8A76-BFC9A02A7E4B}" destId="{370B64C8-F865-4FBA-A738-3C0151D634D2}" srcOrd="1" destOrd="0" presId="urn:microsoft.com/office/officeart/2005/8/layout/radial6"/>
    <dgm:cxn modelId="{1935558B-9DE5-4B8A-8598-FCA5ABA97423}" type="presParOf" srcId="{1F872251-6D52-4CA4-8A76-BFC9A02A7E4B}" destId="{897F7C88-F5FF-46CA-8D6B-EEFC9DE38013}" srcOrd="2" destOrd="0" presId="urn:microsoft.com/office/officeart/2005/8/layout/radial6"/>
    <dgm:cxn modelId="{41A84546-B437-48F3-894C-02A98902E6D6}" type="presParOf" srcId="{1F872251-6D52-4CA4-8A76-BFC9A02A7E4B}" destId="{5FDAEF4D-2764-4181-B849-1159C428CF18}" srcOrd="3" destOrd="0" presId="urn:microsoft.com/office/officeart/2005/8/layout/radial6"/>
    <dgm:cxn modelId="{54888E42-3935-4F81-B9EA-44939D839CB1}" type="presParOf" srcId="{1F872251-6D52-4CA4-8A76-BFC9A02A7E4B}" destId="{7D153194-221A-4CC5-8F02-BD9FB5FB73B9}" srcOrd="4" destOrd="0" presId="urn:microsoft.com/office/officeart/2005/8/layout/radial6"/>
    <dgm:cxn modelId="{9832083C-457C-4079-9120-4004D980628A}" type="presParOf" srcId="{1F872251-6D52-4CA4-8A76-BFC9A02A7E4B}" destId="{AE8C9C7D-21F6-4C59-B52A-481144AA8122}" srcOrd="5" destOrd="0" presId="urn:microsoft.com/office/officeart/2005/8/layout/radial6"/>
    <dgm:cxn modelId="{C79E5234-12C5-435F-A4F4-B3337BBB56F9}" type="presParOf" srcId="{1F872251-6D52-4CA4-8A76-BFC9A02A7E4B}" destId="{AE6959AB-51C8-4710-8733-2FE363B7DC69}" srcOrd="6" destOrd="0" presId="urn:microsoft.com/office/officeart/2005/8/layout/radial6"/>
    <dgm:cxn modelId="{EACA4791-85CF-4F8C-81FF-7379745491C0}" type="presParOf" srcId="{1F872251-6D52-4CA4-8A76-BFC9A02A7E4B}" destId="{6117F757-1440-43EF-9BB8-0CA561397413}" srcOrd="7" destOrd="0" presId="urn:microsoft.com/office/officeart/2005/8/layout/radial6"/>
    <dgm:cxn modelId="{CFEA803D-C7B6-4AEB-B0A1-5D044A8040B7}" type="presParOf" srcId="{1F872251-6D52-4CA4-8A76-BFC9A02A7E4B}" destId="{3F841A20-835C-4CF5-826E-80FBA4B56687}" srcOrd="8" destOrd="0" presId="urn:microsoft.com/office/officeart/2005/8/layout/radial6"/>
    <dgm:cxn modelId="{85174DD8-297B-43D1-B0C8-49B5504EFC43}" type="presParOf" srcId="{1F872251-6D52-4CA4-8A76-BFC9A02A7E4B}" destId="{0B2D4C88-2356-4413-9A32-C02C90FCACCB}" srcOrd="9" destOrd="0" presId="urn:microsoft.com/office/officeart/2005/8/layout/radial6"/>
    <dgm:cxn modelId="{D6C2696D-745C-4172-8180-2B31281E54DE}" type="presParOf" srcId="{1F872251-6D52-4CA4-8A76-BFC9A02A7E4B}" destId="{B0D10456-CC89-4289-820E-E41FDC080C58}" srcOrd="10" destOrd="0" presId="urn:microsoft.com/office/officeart/2005/8/layout/radial6"/>
    <dgm:cxn modelId="{76409314-22FD-4A08-9FD4-4DEBA486E6C8}" type="presParOf" srcId="{1F872251-6D52-4CA4-8A76-BFC9A02A7E4B}" destId="{B80AC797-02A8-4B96-86BC-1C3DA27CEC82}" srcOrd="11" destOrd="0" presId="urn:microsoft.com/office/officeart/2005/8/layout/radial6"/>
    <dgm:cxn modelId="{1AD58D28-CA79-4AC3-9ECC-5626CFCC916D}" type="presParOf" srcId="{1F872251-6D52-4CA4-8A76-BFC9A02A7E4B}" destId="{08B7BF08-F13B-4BD9-A6D4-5D4C01934761}" srcOrd="12" destOrd="0" presId="urn:microsoft.com/office/officeart/2005/8/layout/radial6"/>
    <dgm:cxn modelId="{A23BB025-4097-476F-9A2B-D52CF1D166E8}" type="presParOf" srcId="{1F872251-6D52-4CA4-8A76-BFC9A02A7E4B}" destId="{1F1C5062-91B4-4404-8807-0892643CB7D7}" srcOrd="13" destOrd="0" presId="urn:microsoft.com/office/officeart/2005/8/layout/radial6"/>
    <dgm:cxn modelId="{16C0505B-3A28-4A40-9974-CBBE7BD33C81}" type="presParOf" srcId="{1F872251-6D52-4CA4-8A76-BFC9A02A7E4B}" destId="{C678D338-BAAD-4B83-BD62-CA9351D39B64}" srcOrd="14" destOrd="0" presId="urn:microsoft.com/office/officeart/2005/8/layout/radial6"/>
    <dgm:cxn modelId="{25B5484C-4AAC-4D00-9AD0-45D1327ABD2F}" type="presParOf" srcId="{1F872251-6D52-4CA4-8A76-BFC9A02A7E4B}" destId="{14F955D8-DD3E-4515-805F-1C5689C85644}" srcOrd="15" destOrd="0" presId="urn:microsoft.com/office/officeart/2005/8/layout/radial6"/>
    <dgm:cxn modelId="{6CDB664C-0F8D-4E3C-94CE-87467255CDB2}" type="presParOf" srcId="{1F872251-6D52-4CA4-8A76-BFC9A02A7E4B}" destId="{3CD84C8E-D19D-4E17-B6B6-7F33523D7EBD}" srcOrd="16" destOrd="0" presId="urn:microsoft.com/office/officeart/2005/8/layout/radial6"/>
    <dgm:cxn modelId="{BAE69299-EAAD-453E-A4D6-0A1C8BFA1BDC}" type="presParOf" srcId="{1F872251-6D52-4CA4-8A76-BFC9A02A7E4B}" destId="{E904CEE5-0341-4F9B-8BE2-1A5C934E127C}" srcOrd="17" destOrd="0" presId="urn:microsoft.com/office/officeart/2005/8/layout/radial6"/>
    <dgm:cxn modelId="{61DA5CFB-CAE7-4300-8031-6DF855BC4318}" type="presParOf" srcId="{1F872251-6D52-4CA4-8A76-BFC9A02A7E4B}" destId="{CEF5FE82-90BF-4C15-BD31-44C81569DEF5}" srcOrd="18" destOrd="0" presId="urn:microsoft.com/office/officeart/2005/8/layout/radial6"/>
    <dgm:cxn modelId="{5EE99D8C-2D75-4703-8E5F-41EA7BD4013C}" type="presParOf" srcId="{1F872251-6D52-4CA4-8A76-BFC9A02A7E4B}" destId="{70BBEFD4-F912-4839-83A7-E4A258F3194D}" srcOrd="19" destOrd="0" presId="urn:microsoft.com/office/officeart/2005/8/layout/radial6"/>
    <dgm:cxn modelId="{B79EED7E-40D2-4BC4-B94F-114B773783BF}" type="presParOf" srcId="{1F872251-6D52-4CA4-8A76-BFC9A02A7E4B}" destId="{209354A8-60BF-4785-9407-8C2005192FCD}" srcOrd="20" destOrd="0" presId="urn:microsoft.com/office/officeart/2005/8/layout/radial6"/>
    <dgm:cxn modelId="{AC017215-1EA5-4C50-B961-44A03BAF641D}" type="presParOf" srcId="{1F872251-6D52-4CA4-8A76-BFC9A02A7E4B}" destId="{E64624F3-83EA-40D0-9E8A-BE85557955E5}" srcOrd="21" destOrd="0" presId="urn:microsoft.com/office/officeart/2005/8/layout/radial6"/>
    <dgm:cxn modelId="{29D48DC4-B770-427D-98D4-36AF7D64B38B}" type="presParOf" srcId="{1F872251-6D52-4CA4-8A76-BFC9A02A7E4B}" destId="{9A27B681-4AAD-4471-ACF8-7F79081F879D}" srcOrd="22" destOrd="0" presId="urn:microsoft.com/office/officeart/2005/8/layout/radial6"/>
    <dgm:cxn modelId="{A5BB25B1-7F68-4DB3-9604-29EB1DBAB54A}" type="presParOf" srcId="{1F872251-6D52-4CA4-8A76-BFC9A02A7E4B}" destId="{7444101E-8955-45DB-B065-631B464AADEE}" srcOrd="23" destOrd="0" presId="urn:microsoft.com/office/officeart/2005/8/layout/radial6"/>
    <dgm:cxn modelId="{FFCF727A-4691-47A6-B3D6-40DEF616BBA1}" type="presParOf" srcId="{1F872251-6D52-4CA4-8A76-BFC9A02A7E4B}" destId="{53E01650-27D3-46D4-957F-EB4D5B8B0F7B}" srcOrd="24" destOrd="0" presId="urn:microsoft.com/office/officeart/2005/8/layout/radial6"/>
  </dgm:cxnLst>
  <dgm:bg>
    <a:solidFill>
      <a:schemeClr val="bg2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EB71D-0B56-447C-AAF3-53DA45DEF6BF}">
      <dsp:nvSpPr>
        <dsp:cNvPr id="0" name=""/>
        <dsp:cNvSpPr/>
      </dsp:nvSpPr>
      <dsp:spPr>
        <a:xfrm>
          <a:off x="6254956" y="773042"/>
          <a:ext cx="1872428" cy="187252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6EEB4-A68C-44A6-8E0C-3EF04365CBBB}">
      <dsp:nvSpPr>
        <dsp:cNvPr id="0" name=""/>
        <dsp:cNvSpPr/>
      </dsp:nvSpPr>
      <dsp:spPr>
        <a:xfrm>
          <a:off x="6317584" y="835471"/>
          <a:ext cx="1747974" cy="174766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Build Relationship</a:t>
          </a:r>
        </a:p>
      </dsp:txBody>
      <dsp:txXfrm>
        <a:off x="6567295" y="1085184"/>
        <a:ext cx="1248553" cy="1248239"/>
      </dsp:txXfrm>
    </dsp:sp>
    <dsp:sp modelId="{681000E1-6167-4DB2-BD3A-498AD19E6F79}">
      <dsp:nvSpPr>
        <dsp:cNvPr id="0" name=""/>
        <dsp:cNvSpPr/>
      </dsp:nvSpPr>
      <dsp:spPr>
        <a:xfrm rot="2700000">
          <a:off x="4311854" y="772910"/>
          <a:ext cx="1872459" cy="1872459"/>
        </a:xfrm>
        <a:prstGeom prst="teardrop">
          <a:avLst>
            <a:gd name="adj" fmla="val 10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D6FDB5-0203-4186-A1B7-6D77928960AB}">
      <dsp:nvSpPr>
        <dsp:cNvPr id="0" name=""/>
        <dsp:cNvSpPr/>
      </dsp:nvSpPr>
      <dsp:spPr>
        <a:xfrm>
          <a:off x="4382527" y="835471"/>
          <a:ext cx="1747974" cy="174766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Discover</a:t>
          </a:r>
        </a:p>
      </dsp:txBody>
      <dsp:txXfrm>
        <a:off x="4632238" y="1085184"/>
        <a:ext cx="1248553" cy="1248239"/>
      </dsp:txXfrm>
    </dsp:sp>
    <dsp:sp modelId="{3421C448-D2DE-4729-AC99-0A152CCE40B0}">
      <dsp:nvSpPr>
        <dsp:cNvPr id="0" name=""/>
        <dsp:cNvSpPr/>
      </dsp:nvSpPr>
      <dsp:spPr>
        <a:xfrm rot="2700000">
          <a:off x="2384827" y="772910"/>
          <a:ext cx="1872459" cy="1872459"/>
        </a:xfrm>
        <a:prstGeom prst="teardrop">
          <a:avLst>
            <a:gd name="adj" fmla="val 10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9DFCA6-6D41-4E82-9CF6-7CE69BF86513}">
      <dsp:nvSpPr>
        <dsp:cNvPr id="0" name=""/>
        <dsp:cNvSpPr/>
      </dsp:nvSpPr>
      <dsp:spPr>
        <a:xfrm>
          <a:off x="2447470" y="835471"/>
          <a:ext cx="1747974" cy="174766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Measure</a:t>
          </a:r>
        </a:p>
      </dsp:txBody>
      <dsp:txXfrm>
        <a:off x="2697181" y="1085184"/>
        <a:ext cx="1248553" cy="1248239"/>
      </dsp:txXfrm>
    </dsp:sp>
    <dsp:sp modelId="{5E2B80EA-68CF-4F65-83DA-ED931F6288A7}">
      <dsp:nvSpPr>
        <dsp:cNvPr id="0" name=""/>
        <dsp:cNvSpPr/>
      </dsp:nvSpPr>
      <dsp:spPr>
        <a:xfrm rot="2700000">
          <a:off x="449770" y="772910"/>
          <a:ext cx="1872459" cy="1872459"/>
        </a:xfrm>
        <a:prstGeom prst="teardrop">
          <a:avLst>
            <a:gd name="adj" fmla="val 10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0D0F86-7D46-4302-B2D9-0176068D753C}">
      <dsp:nvSpPr>
        <dsp:cNvPr id="0" name=""/>
        <dsp:cNvSpPr/>
      </dsp:nvSpPr>
      <dsp:spPr>
        <a:xfrm>
          <a:off x="522010" y="854660"/>
          <a:ext cx="1747974" cy="174766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ICE Standards</a:t>
          </a:r>
        </a:p>
      </dsp:txBody>
      <dsp:txXfrm>
        <a:off x="771721" y="1104374"/>
        <a:ext cx="1248553" cy="12482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05E6F-C182-4019-9A14-46EA758D1FCD}">
      <dsp:nvSpPr>
        <dsp:cNvPr id="0" name=""/>
        <dsp:cNvSpPr/>
      </dsp:nvSpPr>
      <dsp:spPr>
        <a:xfrm>
          <a:off x="56121" y="2053"/>
          <a:ext cx="1914372" cy="11486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Mechanical</a:t>
          </a:r>
        </a:p>
      </dsp:txBody>
      <dsp:txXfrm>
        <a:off x="56121" y="2053"/>
        <a:ext cx="1914372" cy="1148623"/>
      </dsp:txXfrm>
    </dsp:sp>
    <dsp:sp modelId="{C82498AD-15ED-4586-B69F-74B353E411E8}">
      <dsp:nvSpPr>
        <dsp:cNvPr id="0" name=""/>
        <dsp:cNvSpPr/>
      </dsp:nvSpPr>
      <dsp:spPr>
        <a:xfrm>
          <a:off x="2184348" y="1122"/>
          <a:ext cx="1914372" cy="11486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Spillage</a:t>
          </a:r>
        </a:p>
      </dsp:txBody>
      <dsp:txXfrm>
        <a:off x="2184348" y="1122"/>
        <a:ext cx="1914372" cy="1148623"/>
      </dsp:txXfrm>
    </dsp:sp>
    <dsp:sp modelId="{8B2612A7-C00A-4465-8813-8CC0EF779A5F}">
      <dsp:nvSpPr>
        <dsp:cNvPr id="0" name=""/>
        <dsp:cNvSpPr/>
      </dsp:nvSpPr>
      <dsp:spPr>
        <a:xfrm>
          <a:off x="4290158" y="1122"/>
          <a:ext cx="1914372" cy="11486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Other HAT</a:t>
          </a:r>
        </a:p>
      </dsp:txBody>
      <dsp:txXfrm>
        <a:off x="4290158" y="1122"/>
        <a:ext cx="1914372" cy="1148623"/>
      </dsp:txXfrm>
    </dsp:sp>
    <dsp:sp modelId="{B2429A15-28FE-4EA5-A765-D578BF0BFCB1}">
      <dsp:nvSpPr>
        <dsp:cNvPr id="0" name=""/>
        <dsp:cNvSpPr/>
      </dsp:nvSpPr>
      <dsp:spPr>
        <a:xfrm>
          <a:off x="45726" y="1341183"/>
          <a:ext cx="1914372" cy="1148623"/>
        </a:xfrm>
        <a:prstGeom prst="rect">
          <a:avLst/>
        </a:prstGeom>
        <a:solidFill>
          <a:srgbClr val="462E7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Fear of Change</a:t>
          </a:r>
        </a:p>
      </dsp:txBody>
      <dsp:txXfrm>
        <a:off x="45726" y="1341183"/>
        <a:ext cx="1914372" cy="1148623"/>
      </dsp:txXfrm>
    </dsp:sp>
    <dsp:sp modelId="{D7E1D8C4-DFAF-455F-84CA-B7C9547C91D1}">
      <dsp:nvSpPr>
        <dsp:cNvPr id="0" name=""/>
        <dsp:cNvSpPr/>
      </dsp:nvSpPr>
      <dsp:spPr>
        <a:xfrm>
          <a:off x="2184348" y="1341183"/>
          <a:ext cx="1914372" cy="114862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Biases</a:t>
          </a:r>
        </a:p>
      </dsp:txBody>
      <dsp:txXfrm>
        <a:off x="2184348" y="1341183"/>
        <a:ext cx="1914372" cy="1148623"/>
      </dsp:txXfrm>
    </dsp:sp>
    <dsp:sp modelId="{9CCAA9AD-AFDF-4530-BAB8-65397CF24858}">
      <dsp:nvSpPr>
        <dsp:cNvPr id="0" name=""/>
        <dsp:cNvSpPr/>
      </dsp:nvSpPr>
      <dsp:spPr>
        <a:xfrm>
          <a:off x="4290158" y="1341183"/>
          <a:ext cx="1914372" cy="11486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Timing</a:t>
          </a:r>
        </a:p>
      </dsp:txBody>
      <dsp:txXfrm>
        <a:off x="4290158" y="1341183"/>
        <a:ext cx="1914372" cy="1148623"/>
      </dsp:txXfrm>
    </dsp:sp>
    <dsp:sp modelId="{9B47A06D-760A-4AE7-8B5B-78F9ED87611D}">
      <dsp:nvSpPr>
        <dsp:cNvPr id="0" name=""/>
        <dsp:cNvSpPr/>
      </dsp:nvSpPr>
      <dsp:spPr>
        <a:xfrm>
          <a:off x="1131443" y="2681244"/>
          <a:ext cx="1914372" cy="11486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$$</a:t>
          </a:r>
        </a:p>
      </dsp:txBody>
      <dsp:txXfrm>
        <a:off x="1131443" y="2681244"/>
        <a:ext cx="1914372" cy="1148623"/>
      </dsp:txXfrm>
    </dsp:sp>
    <dsp:sp modelId="{6524B739-F130-466C-AD80-0A682E82FA02}">
      <dsp:nvSpPr>
        <dsp:cNvPr id="0" name=""/>
        <dsp:cNvSpPr/>
      </dsp:nvSpPr>
      <dsp:spPr>
        <a:xfrm>
          <a:off x="3237253" y="2681244"/>
          <a:ext cx="1914372" cy="11486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Scoring vs. Laying</a:t>
          </a:r>
        </a:p>
      </dsp:txBody>
      <dsp:txXfrm>
        <a:off x="3237253" y="2681244"/>
        <a:ext cx="1914372" cy="11486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E01650-27D3-46D4-957F-EB4D5B8B0F7B}">
      <dsp:nvSpPr>
        <dsp:cNvPr id="0" name=""/>
        <dsp:cNvSpPr/>
      </dsp:nvSpPr>
      <dsp:spPr>
        <a:xfrm>
          <a:off x="2326120" y="396693"/>
          <a:ext cx="3746764" cy="3746764"/>
        </a:xfrm>
        <a:prstGeom prst="blockArc">
          <a:avLst>
            <a:gd name="adj1" fmla="val 13183255"/>
            <a:gd name="adj2" fmla="val 16067959"/>
            <a:gd name="adj3" fmla="val 342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4624F3-83EA-40D0-9E8A-BE85557955E5}">
      <dsp:nvSpPr>
        <dsp:cNvPr id="0" name=""/>
        <dsp:cNvSpPr/>
      </dsp:nvSpPr>
      <dsp:spPr>
        <a:xfrm>
          <a:off x="2077994" y="478829"/>
          <a:ext cx="4098061" cy="3746764"/>
        </a:xfrm>
        <a:prstGeom prst="blockArc">
          <a:avLst>
            <a:gd name="adj1" fmla="val 10950864"/>
            <a:gd name="adj2" fmla="val 13387803"/>
            <a:gd name="adj3" fmla="val 34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F5FE82-90BF-4C15-BD31-44C81569DEF5}">
      <dsp:nvSpPr>
        <dsp:cNvPr id="0" name=""/>
        <dsp:cNvSpPr/>
      </dsp:nvSpPr>
      <dsp:spPr>
        <a:xfrm>
          <a:off x="2074176" y="279357"/>
          <a:ext cx="4101583" cy="3746764"/>
        </a:xfrm>
        <a:prstGeom prst="blockArc">
          <a:avLst>
            <a:gd name="adj1" fmla="val 8206524"/>
            <a:gd name="adj2" fmla="val 10578239"/>
            <a:gd name="adj3" fmla="val 342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F955D8-DD3E-4515-805F-1C5689C85644}">
      <dsp:nvSpPr>
        <dsp:cNvPr id="0" name=""/>
        <dsp:cNvSpPr/>
      </dsp:nvSpPr>
      <dsp:spPr>
        <a:xfrm>
          <a:off x="2219947" y="246519"/>
          <a:ext cx="3746764" cy="3746764"/>
        </a:xfrm>
        <a:prstGeom prst="blockArc">
          <a:avLst>
            <a:gd name="adj1" fmla="val 5439169"/>
            <a:gd name="adj2" fmla="val 8121386"/>
            <a:gd name="adj3" fmla="val 342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B7BF08-F13B-4BD9-A6D4-5D4C01934761}">
      <dsp:nvSpPr>
        <dsp:cNvPr id="0" name=""/>
        <dsp:cNvSpPr/>
      </dsp:nvSpPr>
      <dsp:spPr>
        <a:xfrm>
          <a:off x="2337826" y="251643"/>
          <a:ext cx="3746764" cy="3746764"/>
        </a:xfrm>
        <a:prstGeom prst="blockArc">
          <a:avLst>
            <a:gd name="adj1" fmla="val 2590089"/>
            <a:gd name="adj2" fmla="val 5659498"/>
            <a:gd name="adj3" fmla="val 342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2D4C88-2356-4413-9A32-C02C90FCACCB}">
      <dsp:nvSpPr>
        <dsp:cNvPr id="0" name=""/>
        <dsp:cNvSpPr/>
      </dsp:nvSpPr>
      <dsp:spPr>
        <a:xfrm>
          <a:off x="1736566" y="324795"/>
          <a:ext cx="4573039" cy="3746764"/>
        </a:xfrm>
        <a:prstGeom prst="blockArc">
          <a:avLst>
            <a:gd name="adj1" fmla="val 99502"/>
            <a:gd name="adj2" fmla="val 2358828"/>
            <a:gd name="adj3" fmla="val 342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6959AB-51C8-4710-8733-2FE363B7DC69}">
      <dsp:nvSpPr>
        <dsp:cNvPr id="0" name=""/>
        <dsp:cNvSpPr/>
      </dsp:nvSpPr>
      <dsp:spPr>
        <a:xfrm>
          <a:off x="1736599" y="321749"/>
          <a:ext cx="4636996" cy="3746764"/>
        </a:xfrm>
        <a:prstGeom prst="blockArc">
          <a:avLst>
            <a:gd name="adj1" fmla="val 19188669"/>
            <a:gd name="adj2" fmla="val 235192"/>
            <a:gd name="adj3" fmla="val 34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AEF4D-2764-4181-B849-1159C428CF18}">
      <dsp:nvSpPr>
        <dsp:cNvPr id="0" name=""/>
        <dsp:cNvSpPr/>
      </dsp:nvSpPr>
      <dsp:spPr>
        <a:xfrm>
          <a:off x="2372732" y="394310"/>
          <a:ext cx="3746764" cy="3746764"/>
        </a:xfrm>
        <a:prstGeom prst="blockArc">
          <a:avLst>
            <a:gd name="adj1" fmla="val 15980815"/>
            <a:gd name="adj2" fmla="val 18877897"/>
            <a:gd name="adj3" fmla="val 342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FEF0CF-B628-4929-8309-5C70976D4C1D}">
      <dsp:nvSpPr>
        <dsp:cNvPr id="0" name=""/>
        <dsp:cNvSpPr/>
      </dsp:nvSpPr>
      <dsp:spPr>
        <a:xfrm>
          <a:off x="3228833" y="1835547"/>
          <a:ext cx="1799929" cy="871772"/>
        </a:xfrm>
        <a:prstGeom prst="ellipse">
          <a:avLst/>
        </a:prstGeom>
        <a:solidFill>
          <a:srgbClr val="462E7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Communicate</a:t>
          </a:r>
        </a:p>
      </dsp:txBody>
      <dsp:txXfrm>
        <a:off x="3492426" y="1963215"/>
        <a:ext cx="1272743" cy="616436"/>
      </dsp:txXfrm>
    </dsp:sp>
    <dsp:sp modelId="{370B64C8-F865-4FBA-A738-3C0151D634D2}">
      <dsp:nvSpPr>
        <dsp:cNvPr id="0" name=""/>
        <dsp:cNvSpPr/>
      </dsp:nvSpPr>
      <dsp:spPr>
        <a:xfrm>
          <a:off x="3521714" y="140850"/>
          <a:ext cx="1214167" cy="57861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Retest</a:t>
          </a:r>
        </a:p>
      </dsp:txBody>
      <dsp:txXfrm>
        <a:off x="3699525" y="225585"/>
        <a:ext cx="858545" cy="409140"/>
      </dsp:txXfrm>
    </dsp:sp>
    <dsp:sp modelId="{7D153194-221A-4CC5-8F02-BD9FB5FB73B9}">
      <dsp:nvSpPr>
        <dsp:cNvPr id="0" name=""/>
        <dsp:cNvSpPr/>
      </dsp:nvSpPr>
      <dsp:spPr>
        <a:xfrm>
          <a:off x="4836286" y="612020"/>
          <a:ext cx="1406823" cy="69069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1"/>
              </a:solidFill>
            </a:rPr>
            <a:t>Coordinate</a:t>
          </a:r>
        </a:p>
      </dsp:txBody>
      <dsp:txXfrm>
        <a:off x="5042310" y="713170"/>
        <a:ext cx="994775" cy="488395"/>
      </dsp:txXfrm>
    </dsp:sp>
    <dsp:sp modelId="{6117F757-1440-43EF-9BB8-0CA561397413}">
      <dsp:nvSpPr>
        <dsp:cNvPr id="0" name=""/>
        <dsp:cNvSpPr/>
      </dsp:nvSpPr>
      <dsp:spPr>
        <a:xfrm>
          <a:off x="5293181" y="1920530"/>
          <a:ext cx="1353790" cy="70180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Redesign</a:t>
          </a:r>
        </a:p>
      </dsp:txBody>
      <dsp:txXfrm>
        <a:off x="5491439" y="2023307"/>
        <a:ext cx="957274" cy="496252"/>
      </dsp:txXfrm>
    </dsp:sp>
    <dsp:sp modelId="{B0D10456-CC89-4289-820E-E41FDC080C58}">
      <dsp:nvSpPr>
        <dsp:cNvPr id="0" name=""/>
        <dsp:cNvSpPr/>
      </dsp:nvSpPr>
      <dsp:spPr>
        <a:xfrm>
          <a:off x="4816345" y="3072900"/>
          <a:ext cx="1475596" cy="6236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Install</a:t>
          </a:r>
        </a:p>
      </dsp:txBody>
      <dsp:txXfrm>
        <a:off x="5032441" y="3164230"/>
        <a:ext cx="1043404" cy="440983"/>
      </dsp:txXfrm>
    </dsp:sp>
    <dsp:sp modelId="{1F1C5062-91B4-4404-8807-0892643CB7D7}">
      <dsp:nvSpPr>
        <dsp:cNvPr id="0" name=""/>
        <dsp:cNvSpPr/>
      </dsp:nvSpPr>
      <dsp:spPr>
        <a:xfrm>
          <a:off x="3435723" y="3638204"/>
          <a:ext cx="1273256" cy="64571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Test &amp; Calibrate</a:t>
          </a:r>
        </a:p>
      </dsp:txBody>
      <dsp:txXfrm>
        <a:off x="3622187" y="3732767"/>
        <a:ext cx="900328" cy="456589"/>
      </dsp:txXfrm>
    </dsp:sp>
    <dsp:sp modelId="{3CD84C8E-D19D-4E17-B6B6-7F33523D7EBD}">
      <dsp:nvSpPr>
        <dsp:cNvPr id="0" name=""/>
        <dsp:cNvSpPr/>
      </dsp:nvSpPr>
      <dsp:spPr>
        <a:xfrm>
          <a:off x="2170546" y="3078594"/>
          <a:ext cx="1225457" cy="67032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Equalize System</a:t>
          </a:r>
        </a:p>
      </dsp:txBody>
      <dsp:txXfrm>
        <a:off x="2350010" y="3176761"/>
        <a:ext cx="866529" cy="473993"/>
      </dsp:txXfrm>
    </dsp:sp>
    <dsp:sp modelId="{70BBEFD4-F912-4839-83A7-E4A258F3194D}">
      <dsp:nvSpPr>
        <dsp:cNvPr id="0" name=""/>
        <dsp:cNvSpPr/>
      </dsp:nvSpPr>
      <dsp:spPr>
        <a:xfrm>
          <a:off x="1531827" y="1958845"/>
          <a:ext cx="1511382" cy="62517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Commission</a:t>
          </a:r>
        </a:p>
      </dsp:txBody>
      <dsp:txXfrm>
        <a:off x="1753164" y="2050400"/>
        <a:ext cx="1068708" cy="442067"/>
      </dsp:txXfrm>
    </dsp:sp>
    <dsp:sp modelId="{9A27B681-4AAD-4471-ACF8-7F79081F879D}">
      <dsp:nvSpPr>
        <dsp:cNvPr id="0" name=""/>
        <dsp:cNvSpPr/>
      </dsp:nvSpPr>
      <dsp:spPr>
        <a:xfrm>
          <a:off x="2093516" y="806275"/>
          <a:ext cx="1379473" cy="57426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Train</a:t>
          </a:r>
        </a:p>
      </dsp:txBody>
      <dsp:txXfrm>
        <a:off x="2295535" y="890374"/>
        <a:ext cx="975435" cy="406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E8FFA-0159-4E0D-A2B1-E5A5ADCC6F3D}" type="datetimeFigureOut">
              <a:rPr lang="en-US" smtClean="0"/>
              <a:t>6/14/2019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77C87-0069-4936-97AF-804B3F260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10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Installs in some of the most prominent facilities in New England:</a:t>
            </a:r>
          </a:p>
          <a:p>
            <a:r>
              <a:rPr lang="en-US" dirty="0"/>
              <a:t>Both the Massachusetts and Rhode Island State Houses</a:t>
            </a:r>
          </a:p>
          <a:p>
            <a:r>
              <a:rPr lang="en-US" dirty="0"/>
              <a:t>Unviversities – Harvard, Brown, Bowdoin</a:t>
            </a:r>
          </a:p>
          <a:p>
            <a:r>
              <a:rPr lang="en-US" dirty="0"/>
              <a:t>Symphony Hall,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77C87-0069-4936-97AF-804B3F260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6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77C87-0069-4936-97AF-804B3F260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157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77C87-0069-4936-97AF-804B3F260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094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FF0000"/>
                </a:solidFill>
              </a:rPr>
              <a:t>*)  If your church has a loop installed – make this part of your outreach. Email me – I am happy to help.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77C87-0069-4936-97AF-804B3F260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824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depends on the type of venue – let’s start with the lowest hanging fruit first</a:t>
            </a:r>
          </a:p>
          <a:p>
            <a:r>
              <a:rPr lang="en-US" dirty="0"/>
              <a:t>1. Houses of Worship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77C87-0069-4936-97AF-804B3F2606B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7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Drive traffic to your web pages. Need website visitors? ...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Network with others. ...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Distribute content. ...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Communicate your brand. ...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5) Boost your SEO. ...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6) Improve your chances of purchase. ...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7) Reach a bigger audience. ...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8) Increase authority.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77C87-0069-4936-97AF-804B3F2606B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42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 of press releases as an opportunity to connect to the audiences you care about -- including, but not limited to, reporters. HLs are so new that many times it piques the interest of a reporter looking for community news.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77C87-0069-4936-97AF-804B3F2606B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5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FF0000"/>
                </a:solidFill>
              </a:rPr>
              <a:t>*)  If your church has a loop installed – make this part of your outreach. Email me – I am happy to help.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77C87-0069-4936-97AF-804B3F2606B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2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77C87-0069-4936-97AF-804B3F2606B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44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777C87-0069-4936-97AF-804B3F2606B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57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77C87-0069-4936-97AF-804B3F260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06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Advocacy has to be there for EVERY Loop</a:t>
            </a:r>
          </a:p>
          <a:p>
            <a:r>
              <a:rPr lang="en-US" dirty="0"/>
              <a:t>The Venue – HAS to be committed from installation, to use to maintenance, to marketing</a:t>
            </a:r>
          </a:p>
          <a:p>
            <a:r>
              <a:rPr lang="en-US" dirty="0"/>
              <a:t>The Patrons – Their commitment is to Use it and share their experience good and bad</a:t>
            </a:r>
          </a:p>
          <a:p>
            <a:r>
              <a:rPr lang="en-US" dirty="0"/>
              <a:t>Ongoing – Once a loop is installed if the 3 above don’t all work, the loop is a failure.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77C87-0069-4936-97AF-804B3F260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286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begins with the ICE Standards (Insert STANDARD Number)</a:t>
            </a:r>
          </a:p>
          <a:p>
            <a:r>
              <a:rPr lang="en-US" dirty="0"/>
              <a:t>Measure  - Electromechanical Admissions in the facility</a:t>
            </a:r>
          </a:p>
          <a:p>
            <a:r>
              <a:rPr lang="en-US" dirty="0"/>
              <a:t>Discovery – Construction of the room and the building, How is the room is going to be used and function, , </a:t>
            </a:r>
            <a:r>
              <a:rPr lang="en-US" dirty="0" err="1"/>
              <a:t>constru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77C87-0069-4936-97AF-804B3F260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251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Input – Microphone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77C87-0069-4936-97AF-804B3F260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017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Equalization, Mixing and Components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77C87-0069-4936-97AF-804B3F260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76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77C87-0069-4936-97AF-804B3F260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478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77C87-0069-4936-97AF-804B3F260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395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77C87-0069-4936-97AF-804B3F260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142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77C87-0069-4936-97AF-804B3F260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680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E89A91-E5B2-4B5C-BC1C-76DE565E8C84}" type="datetimeFigureOut">
              <a:rPr lang="en-US" smtClean="0"/>
              <a:pPr/>
              <a:t>6/14/2019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F61640F-FB35-4741-A20B-390FF9E84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28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9B3CC-3401-41F6-AF45-B7EDBE1D2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6" y="5914637"/>
            <a:ext cx="868891" cy="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7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68AB50-07F6-4D30-9330-DE5429B575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6" y="5914637"/>
            <a:ext cx="868891" cy="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77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FE89A91-E5B2-4B5C-BC1C-76DE565E8C84}" type="datetimeFigureOut">
              <a:rPr lang="en-US" smtClean="0"/>
              <a:pPr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F61640F-FB35-4741-A20B-390FF9E84B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284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FD10C3-79DA-42C5-99A8-128DCAB70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6" y="5914637"/>
            <a:ext cx="868891" cy="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43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20085F-412B-47CA-8D78-1918C8DF6A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6" y="5914637"/>
            <a:ext cx="868891" cy="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17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4024C9-BE0C-470E-B352-A5F0B8F5D8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6" y="5914637"/>
            <a:ext cx="868891" cy="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08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D03A49-4841-482D-9B5F-B7C757A1B6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6" y="5914637"/>
            <a:ext cx="868891" cy="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74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42A785-6802-407B-80EB-40CF9A8321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6" y="5914637"/>
            <a:ext cx="868891" cy="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85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FED23F-7CDF-48EF-957B-94E2514094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6" y="5914637"/>
            <a:ext cx="868891" cy="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896FDF-9037-4CA1-820E-E98123DEC3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6" y="5914637"/>
            <a:ext cx="868891" cy="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3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FD10C3-79DA-42C5-99A8-128DCAB70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6" y="5914637"/>
            <a:ext cx="868891" cy="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63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1D2F54-699E-479C-8A02-9A3D7576B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6" y="5914637"/>
            <a:ext cx="868891" cy="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88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9B3CC-3401-41F6-AF45-B7EDBE1D2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6" y="5914637"/>
            <a:ext cx="868891" cy="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29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68AB50-07F6-4D30-9330-DE5429B575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6" y="5914637"/>
            <a:ext cx="868891" cy="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52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C403-F92C-40EC-9861-B4FDB1380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B6D75-FDCB-423F-A3DD-6D663C5114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84A4E-1AA5-4C20-B87C-E3C328655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5F7-22FC-4CF7-8E0E-2E90212CC499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CD48C-3E4C-4167-9BA5-1000BC18B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B034F-D206-43C5-AA89-3BE4B1B92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8DE4-D678-4B4C-B5A9-9F02B098CA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282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B45B9-7275-4B8B-AA13-5FBE2DDE8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2B2CC-12A0-42C9-8EBB-D9EA966B1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C7E33-F516-46A5-BBF2-72492123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5F7-22FC-4CF7-8E0E-2E90212CC499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7B239-C25A-4B8E-AA49-288FD8E4D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62E2D-3900-45AA-97CD-44CA2F145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8DE4-D678-4B4C-B5A9-9F02B098CA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489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80A30-41DF-41EE-9318-EA6DB893D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4F9F3-208D-4B24-AD0E-7F3BFEC5F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27781-55C1-459F-910E-E87CB83EA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5F7-22FC-4CF7-8E0E-2E90212CC499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0CA84-A8E9-4363-90BF-7F6A55578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BD1C8-7BDF-402F-ABA5-1EA1AF87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8DE4-D678-4B4C-B5A9-9F02B098CA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979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6F9E6-F897-4FD5-AA7E-E03E1D2B6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EC0F6-6ABE-4D5E-AAED-EE2064066F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ACEEC-78BF-46AB-920D-A4B728EEF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6332A-6BAA-4EB1-A89C-BC5DED509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5F7-22FC-4CF7-8E0E-2E90212CC499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B301B-124C-42AA-8017-BCEF91824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B9618-D610-4BF6-BF44-2F7AF857D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8DE4-D678-4B4C-B5A9-9F02B098CA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511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79221-73DF-4C52-9B84-5408F7381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1B837-A076-40E1-BB7C-D9A1995A8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8CB82-1542-4EC1-ABEB-FF69C464F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D6C99-6B6E-4EA2-9B43-680E7467A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A34233-8FBF-4363-876D-5FBE0B3A4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C69EC6-972D-4EE5-A785-258C16752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5F7-22FC-4CF7-8E0E-2E90212CC499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363F84-FC74-4B9E-8DE6-E7B81BEB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14CAA7-B150-4171-AC6D-5F75A26B9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8DE4-D678-4B4C-B5A9-9F02B098CA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00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64902-20CB-4FEA-B136-FC96A8DEE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615D72-CA99-433E-97D7-EB6885A28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5F7-22FC-4CF7-8E0E-2E90212CC499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8415B-519C-4C71-BBBF-8C46B8FD2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92CBD-E469-4F6D-969E-E80A8917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8DE4-D678-4B4C-B5A9-9F02B098CA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386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CDE87C-3E86-474D-B8A2-E77E8AF51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5F7-22FC-4CF7-8E0E-2E90212CC499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5826E0-6BC3-4F96-922C-3226FDF7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B6B2D-CD19-4CC8-B7BD-06F8920C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8DE4-D678-4B4C-B5A9-9F02B098CA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83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20085F-412B-47CA-8D78-1918C8DF6A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6" y="5914637"/>
            <a:ext cx="868891" cy="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90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81FB-E61B-411E-884D-4A42A9B3B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0E616-F8C8-4A0A-A796-5D17F7D17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E66E11-63E5-4762-8099-3CCC16E5B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D08C9A-7646-4999-85CD-74978076E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5F7-22FC-4CF7-8E0E-2E90212CC499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504A9-C8DB-4FDE-A38B-0FADBACAA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0704E-88B2-4B50-AE06-5308F80E2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8DE4-D678-4B4C-B5A9-9F02B098CA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850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4042C-0BA8-44F1-8CB6-B12C88DC2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85EC69-1A0E-43BE-9526-3AE8437EB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52E3C-3B2F-485C-A63F-C99B13608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146F7-AD25-4C79-B717-D303EA27C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5F7-22FC-4CF7-8E0E-2E90212CC499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5A8B6-1B00-4495-B063-CD5C3C7DF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5C84B-A74A-4D16-8163-549D93573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8DE4-D678-4B4C-B5A9-9F02B098CA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116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10837-941B-4D83-8F89-6701D85F1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7632BB-5AFC-4D97-B97A-41E7BC438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13749-A4CC-4521-BA63-F3779A54E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5F7-22FC-4CF7-8E0E-2E90212CC499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8541D-CBBB-4716-A998-7481E2A06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62B20-A3B4-460D-A1D2-107D360C6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8DE4-D678-4B4C-B5A9-9F02B098CA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432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5EA359-3472-4525-9E07-CCE504FA7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BA6833-619F-4D56-809F-A41C65F11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EF453-9A97-4B8B-B79F-C0EF1C17C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5F7-22FC-4CF7-8E0E-2E90212CC499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AA78F-47C9-4E8D-971F-519AAD338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AB497-A587-4CAD-A770-B70E74A2D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8DE4-D678-4B4C-B5A9-9F02B098CA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71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AA">
    <p:bg>
      <p:bgPr>
        <a:solidFill>
          <a:srgbClr val="462E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D7A4D-14F3-4FDE-A0E4-4094E9C7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C98678-35FE-4708-9C91-4CDB2721A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B5F7-22FC-4CF7-8E0E-2E90212CC499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D2EF0A-0D8E-4F5D-9284-4B4D5B9B5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A0EBB-03DD-4C17-99C6-97E16D9FB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28DE4-D678-4B4C-B5A9-9F02B098CA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029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4024C9-BE0C-470E-B352-A5F0B8F5D8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6" y="5914637"/>
            <a:ext cx="868891" cy="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58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D03A49-4841-482D-9B5F-B7C757A1B6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6" y="5914637"/>
            <a:ext cx="868891" cy="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2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42A785-6802-407B-80EB-40CF9A8321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6" y="5914637"/>
            <a:ext cx="868891" cy="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6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FED23F-7CDF-48EF-957B-94E2514094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6" y="5914637"/>
            <a:ext cx="868891" cy="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6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896FDF-9037-4CA1-820E-E98123DEC3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6" y="5914637"/>
            <a:ext cx="868891" cy="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7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1D2F54-699E-479C-8A02-9A3D7576B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06" y="5914637"/>
            <a:ext cx="868891" cy="92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9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021905"/>
            <a:ext cx="7886700" cy="3834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9144000" cy="1825625"/>
          </a:xfrm>
          <a:prstGeom prst="rect">
            <a:avLst/>
          </a:prstGeom>
          <a:solidFill>
            <a:srgbClr val="462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24" y="6023175"/>
            <a:ext cx="2101360" cy="6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8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021905"/>
            <a:ext cx="7886700" cy="3834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9144000" cy="1825625"/>
          </a:xfrm>
          <a:prstGeom prst="rect">
            <a:avLst/>
          </a:prstGeom>
          <a:solidFill>
            <a:srgbClr val="462E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724" y="6023175"/>
            <a:ext cx="2101360" cy="6589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C23F1C-7CCA-4708-8783-22A6752E1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0CD1A-0431-416C-8417-FE94772E7F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432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BE1A9-0916-41B5-8DF4-2B0E04BE8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21A28-E3AE-44B4-82CB-9C626D72C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11729-E234-4CDE-BA96-06A7670E46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AB5F7-22FC-4CF7-8E0E-2E90212CC499}" type="datetimeFigureOut">
              <a:rPr lang="en-US" smtClean="0"/>
              <a:t>6/14/2019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9001A-EBCE-4A8C-8B77-459E6AFC0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64B29-F266-4FA2-B908-41B9A3D45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28DE4-D678-4B4C-B5A9-9F02B098CA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39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mailto:Catherine@shanahansound.com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newenglandhearingloop.com/loop-locator/" TargetMode="External"/><Relationship Id="rId5" Type="http://schemas.openxmlformats.org/officeDocument/2006/relationships/hyperlink" Target="http://www.newenglandhearingloop.com/" TargetMode="External"/><Relationship Id="rId4" Type="http://schemas.openxmlformats.org/officeDocument/2006/relationships/hyperlink" Target="http://www.shanahansound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oopwisconsin.com/" TargetMode="External"/><Relationship Id="rId4" Type="http://schemas.openxmlformats.org/officeDocument/2006/relationships/hyperlink" Target="mailto:jsterkens@hearingloss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ringtracker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1930" y="1922375"/>
            <a:ext cx="7772400" cy="238760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Tending to Hearing Loops in Your Community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D53B06E-4FF1-415C-930C-806E5B8D3B2E}"/>
              </a:ext>
            </a:extLst>
          </p:cNvPr>
          <p:cNvSpPr txBox="1">
            <a:spLocks/>
          </p:cNvSpPr>
          <p:nvPr/>
        </p:nvSpPr>
        <p:spPr>
          <a:xfrm>
            <a:off x="383349" y="4200071"/>
            <a:ext cx="5103050" cy="1214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Catherine Shanahan</a:t>
            </a:r>
            <a:br>
              <a:rPr lang="en-US" dirty="0"/>
            </a:br>
            <a:r>
              <a:rPr lang="en-US" dirty="0"/>
              <a:t>Juliëtte Sterkens, AuD</a:t>
            </a:r>
            <a:br>
              <a:rPr lang="en-US" dirty="0"/>
            </a:br>
            <a:r>
              <a:rPr lang="en-US" dirty="0"/>
              <a:t>Andrew Thomas </a:t>
            </a:r>
          </a:p>
        </p:txBody>
      </p:sp>
    </p:spTree>
    <p:extLst>
      <p:ext uri="{BB962C8B-B14F-4D97-AF65-F5344CB8AC3E}">
        <p14:creationId xmlns:p14="http://schemas.microsoft.com/office/powerpoint/2010/main" val="3620908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68" y="2266988"/>
            <a:ext cx="8467264" cy="254147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03437"/>
            <a:ext cx="9162471" cy="650107"/>
          </a:xfrm>
          <a:solidFill>
            <a:schemeClr val="bg2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Importance of the Audio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7E3FF1-D84D-4BE6-9EF7-79F327F39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3544"/>
            <a:ext cx="9144000" cy="44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98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68" y="2266988"/>
            <a:ext cx="8467264" cy="254147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03438"/>
            <a:ext cx="9144000" cy="596568"/>
          </a:xfrm>
          <a:solidFill>
            <a:srgbClr val="BAB9BF"/>
          </a:solidFill>
        </p:spPr>
        <p:txBody>
          <a:bodyPr>
            <a:noAutofit/>
          </a:bodyPr>
          <a:lstStyle/>
          <a:p>
            <a:pPr algn="ctr"/>
            <a:r>
              <a:rPr lang="en-US" b="1" dirty="0"/>
              <a:t>Importance of the Audio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9B1CB-46B4-4EF9-93EA-B871CF9F2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006"/>
            <a:ext cx="9144000" cy="44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00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3162"/>
            <a:ext cx="9144000" cy="5034838"/>
          </a:xfrm>
          <a:solidFill>
            <a:srgbClr val="904B29"/>
          </a:solidFill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23162"/>
            <a:ext cx="9144000" cy="4635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Importance of the Audio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17DE7A-F0A1-4AC7-B03A-D7B0B992B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98" y="2314536"/>
            <a:ext cx="6542787" cy="454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92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70" y="3315203"/>
            <a:ext cx="8467264" cy="254147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18028"/>
            <a:ext cx="9144000" cy="463550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It’s Still About the Process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0558763-E825-4B0F-8378-5549211B2D51}"/>
              </a:ext>
            </a:extLst>
          </p:cNvPr>
          <p:cNvGraphicFramePr/>
          <p:nvPr/>
        </p:nvGraphicFramePr>
        <p:xfrm>
          <a:off x="965200" y="2281578"/>
          <a:ext cx="8178800" cy="4576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6E6091D-E2B3-45B2-B56B-0EBE6A00E2CE}"/>
              </a:ext>
            </a:extLst>
          </p:cNvPr>
          <p:cNvSpPr txBox="1"/>
          <p:nvPr/>
        </p:nvSpPr>
        <p:spPr>
          <a:xfrm>
            <a:off x="125850" y="2606375"/>
            <a:ext cx="2575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Its Installation Time!</a:t>
            </a:r>
          </a:p>
        </p:txBody>
      </p:sp>
    </p:spTree>
    <p:extLst>
      <p:ext uri="{BB962C8B-B14F-4D97-AF65-F5344CB8AC3E}">
        <p14:creationId xmlns:p14="http://schemas.microsoft.com/office/powerpoint/2010/main" val="2730107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565A0C-D156-4D6C-9A6C-D1B1D7E5F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6420"/>
            <a:ext cx="9144000" cy="433158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A6A555-322E-4B7D-A6CC-C69247C37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4878"/>
            <a:ext cx="9144000" cy="7015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B57050-D9AA-4B5A-A25A-4C67430AD2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011"/>
          <a:stretch/>
        </p:blipFill>
        <p:spPr>
          <a:xfrm>
            <a:off x="-22301" y="1824877"/>
            <a:ext cx="1488244" cy="7443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8CBE18-60ED-4E35-8C68-A37D96E3D3CE}"/>
              </a:ext>
            </a:extLst>
          </p:cNvPr>
          <p:cNvSpPr/>
          <p:nvPr/>
        </p:nvSpPr>
        <p:spPr>
          <a:xfrm>
            <a:off x="834571" y="1824877"/>
            <a:ext cx="782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Watertown Free Public Library</a:t>
            </a:r>
          </a:p>
        </p:txBody>
      </p:sp>
    </p:spTree>
    <p:extLst>
      <p:ext uri="{BB962C8B-B14F-4D97-AF65-F5344CB8AC3E}">
        <p14:creationId xmlns:p14="http://schemas.microsoft.com/office/powerpoint/2010/main" val="1757077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62E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FAC93-6CF5-4E63-8585-A54C40880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981" y="2755560"/>
            <a:ext cx="1690915" cy="857026"/>
          </a:xfrm>
        </p:spPr>
        <p:txBody>
          <a:bodyPr anchor="t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Installer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585" y="3184073"/>
            <a:ext cx="4588044" cy="2372860"/>
          </a:xfrm>
          <a:solidFill>
            <a:srgbClr val="462E75"/>
          </a:solidFill>
        </p:spPr>
        <p:txBody>
          <a:bodyPr>
            <a:normAutofit/>
          </a:bodyPr>
          <a:lstStyle/>
          <a:p>
            <a:pPr marL="515938" lvl="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Remote Monitor</a:t>
            </a:r>
          </a:p>
          <a:p>
            <a:pPr marL="515938" lvl="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Support/Maintenance</a:t>
            </a:r>
          </a:p>
          <a:p>
            <a:pPr marL="515938" lvl="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Relationship</a:t>
            </a:r>
          </a:p>
          <a:p>
            <a:pPr marL="515938" lvl="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Add to the Loop Locator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0931C2-A355-49E2-AD70-F3FDBA4996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71836" y="2343604"/>
            <a:ext cx="3887391" cy="82391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Venue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F68C8-3E91-4D95-9187-EBCC5E092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33093" y="3184073"/>
            <a:ext cx="3810907" cy="2160589"/>
          </a:xfrm>
          <a:solidFill>
            <a:srgbClr val="462E75"/>
          </a:solidFill>
        </p:spPr>
        <p:txBody>
          <a:bodyPr/>
          <a:lstStyle/>
          <a:p>
            <a:pPr marL="515938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Display Signage</a:t>
            </a:r>
          </a:p>
          <a:p>
            <a:pPr marL="515938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Educate Patrons</a:t>
            </a:r>
          </a:p>
          <a:p>
            <a:pPr marL="515938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Relationships</a:t>
            </a:r>
          </a:p>
          <a:p>
            <a:pPr marL="515938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Promote!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6044" y="1913163"/>
            <a:ext cx="9160044" cy="46355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After the Install</a:t>
            </a:r>
          </a:p>
        </p:txBody>
      </p:sp>
    </p:spTree>
    <p:extLst>
      <p:ext uri="{BB962C8B-B14F-4D97-AF65-F5344CB8AC3E}">
        <p14:creationId xmlns:p14="http://schemas.microsoft.com/office/powerpoint/2010/main" val="785181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70" y="2141035"/>
            <a:ext cx="8467264" cy="371564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5989" y="1909260"/>
            <a:ext cx="8909825" cy="4635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How to Work with Venues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CD3384-B44E-4BB5-9635-88FFF0BA8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" y="2503714"/>
            <a:ext cx="9090387" cy="43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86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70" y="2107581"/>
            <a:ext cx="2202358" cy="180226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40" y="1932250"/>
            <a:ext cx="9129160" cy="6730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Sustainability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3FFD39-8B7E-F948-B0FD-F9136FF95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1" y="2684020"/>
            <a:ext cx="2149109" cy="2149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65C002-00CC-F149-874E-4D3AB649B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8472" y="2697158"/>
            <a:ext cx="2149109" cy="2149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2531A1-DBD5-6042-894B-BC7807A1D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374" y="2684021"/>
            <a:ext cx="2149109" cy="2149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7DA789-0C81-B14E-8AEC-CE7B470E6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570" y="4628181"/>
            <a:ext cx="2149109" cy="2149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CA3584-63F3-7C49-8FCC-80C0827F2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8472" y="4580882"/>
            <a:ext cx="2149109" cy="21491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A9B1C9-ABE3-EB4F-8D8A-487679D3E8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374" y="4628181"/>
            <a:ext cx="2149109" cy="2149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0691D0-1F1D-4F2E-BC26-82B82BFDDF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344"/>
            <a:ext cx="9144000" cy="182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07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580481"/>
            <a:ext cx="9144000" cy="4238626"/>
          </a:xfrm>
          <a:solidFill>
            <a:srgbClr val="EA2127"/>
          </a:solidFill>
        </p:spPr>
        <p:txBody>
          <a:bodyPr anchor="ctr">
            <a:normAutofit/>
          </a:bodyPr>
          <a:lstStyle/>
          <a:p>
            <a:r>
              <a:rPr lang="en-US" dirty="0"/>
              <a:t>	</a:t>
            </a:r>
            <a:r>
              <a:rPr lang="en-US" b="1" dirty="0"/>
              <a:t>Contact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33370"/>
            <a:ext cx="9144000" cy="2924630"/>
          </a:xfrm>
          <a:solidFill>
            <a:srgbClr val="EA2127"/>
          </a:solidFill>
        </p:spPr>
        <p:txBody>
          <a:bodyPr>
            <a:normAutofit/>
          </a:bodyPr>
          <a:lstStyle/>
          <a:p>
            <a:pPr marL="398463" indent="0"/>
            <a:r>
              <a:rPr lang="en-US" sz="2400" dirty="0"/>
              <a:t>Email: 	</a:t>
            </a:r>
            <a:r>
              <a:rPr lang="en-US" sz="2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Catherine@shanahansound.com</a:t>
            </a:r>
            <a:br>
              <a:rPr lang="en-US" sz="2400" dirty="0"/>
            </a:br>
            <a:endParaRPr lang="en-US" sz="2400" dirty="0"/>
          </a:p>
          <a:p>
            <a:pPr marL="398463" indent="0"/>
            <a:r>
              <a:rPr lang="en-US" sz="2400" dirty="0"/>
              <a:t>Websites: 	</a:t>
            </a:r>
            <a:r>
              <a:rPr lang="en-US" sz="2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www.shanahansound.com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		</a:t>
            </a:r>
            <a:r>
              <a:rPr lang="en-US" sz="2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www.newenglandhearingloop.com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  <a:p>
            <a:pPr marL="398463" indent="0"/>
            <a:r>
              <a:rPr lang="en-US" sz="2400" dirty="0"/>
              <a:t>Loop Locator: </a:t>
            </a:r>
            <a:r>
              <a:rPr lang="en-US" sz="24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www.newenglandhearingloop.com/loop-locator</a:t>
            </a:r>
            <a:endParaRPr lang="en-US" sz="2400" dirty="0">
              <a:solidFill>
                <a:schemeClr val="bg1"/>
              </a:solidFill>
            </a:endParaRPr>
          </a:p>
          <a:p>
            <a:pPr marL="398463" lv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06CCEC-0ADA-4C45-86B4-0BEBFE845A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047"/>
            <a:ext cx="9144000" cy="18413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CB2239-ED39-4D7D-9E06-8560A1E11C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1895" y="1857373"/>
            <a:ext cx="4212105" cy="168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32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33D95A-C5DE-4510-BADC-ADBF27284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309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3FF65-800C-4CD4-A7F2-D9AB9C706047}"/>
              </a:ext>
            </a:extLst>
          </p:cNvPr>
          <p:cNvSpPr txBox="1">
            <a:spLocks/>
          </p:cNvSpPr>
          <p:nvPr/>
        </p:nvSpPr>
        <p:spPr>
          <a:xfrm>
            <a:off x="362537" y="1839446"/>
            <a:ext cx="8398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Advertising Your Hearing Loop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89D893-25C2-49BC-BDC6-89A104E07473}"/>
              </a:ext>
            </a:extLst>
          </p:cNvPr>
          <p:cNvSpPr txBox="1">
            <a:spLocks/>
          </p:cNvSpPr>
          <p:nvPr/>
        </p:nvSpPr>
        <p:spPr>
          <a:xfrm>
            <a:off x="610577" y="3165009"/>
            <a:ext cx="8603273" cy="2853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Juliëtte Sterkens, AuD </a:t>
            </a:r>
            <a:br>
              <a:rPr lang="en-US" dirty="0"/>
            </a:br>
            <a:br>
              <a:rPr lang="en-US" sz="1100" dirty="0"/>
            </a:br>
            <a:r>
              <a:rPr lang="en-US" sz="1600" dirty="0"/>
              <a:t>Nearly 40 years of experience. Retired from private audiology practice in Oshkosh WI. </a:t>
            </a:r>
            <a:br>
              <a:rPr lang="en-US" sz="1600" dirty="0"/>
            </a:br>
            <a:r>
              <a:rPr lang="en-US" sz="1600" dirty="0"/>
              <a:t>HLAA’s National Hearing Loop Advocate since 2012 </a:t>
            </a:r>
            <a:r>
              <a:rPr lang="en-US" sz="1000" b="1" dirty="0">
                <a:solidFill>
                  <a:srgbClr val="FF0000"/>
                </a:solidFill>
              </a:rPr>
              <a:t>(Thanks to grant funding from David and Carol Myers Foundation) </a:t>
            </a:r>
            <a:br>
              <a:rPr lang="en-US" sz="1050" b="1" dirty="0">
                <a:solidFill>
                  <a:srgbClr val="FF0000"/>
                </a:solidFill>
              </a:rPr>
            </a:br>
            <a:r>
              <a:rPr lang="en-US" sz="1600" dirty="0"/>
              <a:t>Helped foster 725+ loops in WI and many more around the country. </a:t>
            </a:r>
            <a:br>
              <a:rPr lang="en-US" sz="1800" dirty="0"/>
            </a:br>
            <a:r>
              <a:rPr lang="en-US" sz="1800" dirty="0"/>
              <a:t> </a:t>
            </a:r>
          </a:p>
          <a:p>
            <a:pPr indent="-114300"/>
            <a:r>
              <a:rPr lang="en-US" sz="1800" dirty="0"/>
              <a:t>Member HLAA GITHL Committee</a:t>
            </a:r>
          </a:p>
          <a:p>
            <a:pPr indent="-114300"/>
            <a:r>
              <a:rPr lang="en-US" sz="1800" dirty="0"/>
              <a:t>For questions: </a:t>
            </a:r>
            <a:r>
              <a:rPr lang="en-US" sz="1800" dirty="0">
                <a:hlinkClick r:id="rId4"/>
              </a:rPr>
              <a:t>jsterkens@hearingloss.org</a:t>
            </a:r>
            <a:r>
              <a:rPr lang="en-US" sz="1800" dirty="0"/>
              <a:t> </a:t>
            </a:r>
          </a:p>
          <a:p>
            <a:pPr indent="-114300"/>
            <a:r>
              <a:rPr lang="en-US" sz="1800" dirty="0"/>
              <a:t>Website: </a:t>
            </a:r>
            <a:r>
              <a:rPr lang="en-US" sz="1800" dirty="0">
                <a:hlinkClick r:id="rId5"/>
              </a:rPr>
              <a:t>www.LoopWisconsin.com</a:t>
            </a:r>
            <a:r>
              <a:rPr lang="en-US" sz="18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001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344409"/>
            <a:ext cx="7230356" cy="463243"/>
          </a:xfrm>
        </p:spPr>
        <p:txBody>
          <a:bodyPr>
            <a:normAutofit fontScale="90000"/>
          </a:bodyPr>
          <a:lstStyle/>
          <a:p>
            <a:r>
              <a:rPr lang="en-US" dirty="0"/>
              <a:t>What we hope you take away from this lecture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96" y="3315203"/>
            <a:ext cx="5634404" cy="2541475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000" dirty="0"/>
              <a:t>The KEY elements of a functioning hearing loop </a:t>
            </a:r>
            <a:br>
              <a:rPr lang="en-US" sz="2000" dirty="0"/>
            </a:br>
            <a:r>
              <a:rPr lang="en-US" dirty="0">
                <a:solidFill>
                  <a:srgbClr val="462E75"/>
                </a:solidFill>
              </a:rPr>
              <a:t>Catherine Shanahan </a:t>
            </a:r>
            <a:endParaRPr lang="en-US" sz="2000" dirty="0">
              <a:solidFill>
                <a:srgbClr val="462E75"/>
              </a:solidFill>
            </a:endParaRPr>
          </a:p>
          <a:p>
            <a:r>
              <a:rPr lang="en-US" sz="2000" dirty="0"/>
              <a:t>Advertising and drawing attention to new loop </a:t>
            </a:r>
            <a:br>
              <a:rPr lang="en-US" sz="2000" dirty="0"/>
            </a:br>
            <a:r>
              <a:rPr lang="en-US" sz="2000" dirty="0"/>
              <a:t>installations in the community</a:t>
            </a:r>
            <a:br>
              <a:rPr lang="en-US" sz="2000" dirty="0"/>
            </a:br>
            <a:r>
              <a:rPr lang="en-US" dirty="0">
                <a:solidFill>
                  <a:srgbClr val="462E75"/>
                </a:solidFill>
              </a:rPr>
              <a:t>Juliëtte Sterkens  </a:t>
            </a:r>
          </a:p>
          <a:p>
            <a:pPr lvl="0"/>
            <a:r>
              <a:rPr lang="en-US" sz="2000" dirty="0"/>
              <a:t>Ways to best handle a non-working hearing loop</a:t>
            </a:r>
            <a:br>
              <a:rPr lang="en-US" sz="2000" dirty="0"/>
            </a:br>
            <a:r>
              <a:rPr lang="en-US" dirty="0">
                <a:solidFill>
                  <a:srgbClr val="462E75"/>
                </a:solidFill>
              </a:rPr>
              <a:t>Andrew Thomas </a:t>
            </a:r>
            <a:endParaRPr lang="en-US" sz="2000" dirty="0">
              <a:solidFill>
                <a:srgbClr val="462E75"/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9C7C81-63FD-418F-BA62-B996CF2B2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947" y="2766833"/>
            <a:ext cx="2987138" cy="405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57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34179-A83F-415C-AF9E-02F51E74A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3915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Hearing Loop is Installed – </a:t>
            </a:r>
            <a:br>
              <a:rPr lang="en-US" sz="4000" dirty="0"/>
            </a:br>
            <a:r>
              <a:rPr lang="en-US" sz="4000" dirty="0"/>
              <a:t>Now What? </a:t>
            </a:r>
          </a:p>
        </p:txBody>
      </p:sp>
    </p:spTree>
    <p:extLst>
      <p:ext uri="{BB962C8B-B14F-4D97-AF65-F5344CB8AC3E}">
        <p14:creationId xmlns:p14="http://schemas.microsoft.com/office/powerpoint/2010/main" val="3412864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1839446"/>
            <a:ext cx="7886700" cy="1325563"/>
          </a:xfrm>
        </p:spPr>
        <p:txBody>
          <a:bodyPr/>
          <a:lstStyle/>
          <a:p>
            <a:r>
              <a:rPr lang="en-US" b="1" dirty="0"/>
              <a:t>The Hearing Loop is Installed – Now What?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385541"/>
            <a:ext cx="7886700" cy="254147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No 1. The community needs to be informed  </a:t>
            </a:r>
          </a:p>
          <a:p>
            <a:r>
              <a:rPr lang="en-US" sz="2000" dirty="0"/>
              <a:t>House of Worship</a:t>
            </a:r>
          </a:p>
          <a:p>
            <a:r>
              <a:rPr lang="en-US" sz="2000" dirty="0"/>
              <a:t>Library </a:t>
            </a:r>
          </a:p>
          <a:p>
            <a:r>
              <a:rPr lang="en-US" sz="2000" dirty="0"/>
              <a:t>Theater </a:t>
            </a:r>
          </a:p>
          <a:p>
            <a:r>
              <a:rPr lang="en-US" sz="2000" dirty="0"/>
              <a:t>Retirement community</a:t>
            </a:r>
          </a:p>
          <a:p>
            <a:r>
              <a:rPr lang="en-US" sz="2000" dirty="0"/>
              <a:t>Government venue (Courtroom, County or City facility)</a:t>
            </a:r>
          </a:p>
          <a:p>
            <a:r>
              <a:rPr lang="en-US" sz="2000" dirty="0"/>
              <a:t>Commercial venue (Funeral home, audiology practice, museum, drive through etc.)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255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16A75F-9CD9-4FD5-9C3A-22F4EEDD5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48" y="2172352"/>
            <a:ext cx="8339504" cy="383477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Get familiar with social media</a:t>
            </a:r>
            <a:br>
              <a:rPr lang="en-US" dirty="0"/>
            </a:br>
            <a:r>
              <a:rPr lang="en-US" sz="3600" dirty="0"/>
              <a:t> </a:t>
            </a:r>
            <a:endParaRPr lang="en-US" dirty="0"/>
          </a:p>
          <a:p>
            <a:r>
              <a:rPr lang="en-US" sz="2100" dirty="0"/>
              <a:t>Facebook – please like &amp; follow GITHL page </a:t>
            </a:r>
          </a:p>
          <a:p>
            <a:r>
              <a:rPr lang="en-US" sz="2100" dirty="0"/>
              <a:t>Twitter   	– </a:t>
            </a:r>
            <a:r>
              <a:rPr lang="en-US" sz="2100" u="sng" dirty="0">
                <a:solidFill>
                  <a:srgbClr val="FF0000"/>
                </a:solidFill>
              </a:rPr>
              <a:t>Use hashtags</a:t>
            </a:r>
            <a:r>
              <a:rPr lang="en-US" sz="2100" dirty="0">
                <a:solidFill>
                  <a:srgbClr val="FF0000"/>
                </a:solidFill>
              </a:rPr>
              <a:t>  </a:t>
            </a:r>
            <a:r>
              <a:rPr lang="en-US" sz="2100" dirty="0"/>
              <a:t>#</a:t>
            </a:r>
            <a:r>
              <a:rPr lang="en-US" sz="2100" dirty="0" err="1"/>
              <a:t>hearingloop</a:t>
            </a:r>
            <a:r>
              <a:rPr lang="en-US" sz="2100" dirty="0"/>
              <a:t>,  #telecoil and #</a:t>
            </a:r>
            <a:r>
              <a:rPr lang="en-US" sz="2100" dirty="0" err="1"/>
              <a:t>hearingaids</a:t>
            </a:r>
            <a:br>
              <a:rPr lang="en-US" sz="2100" dirty="0"/>
            </a:br>
            <a:r>
              <a:rPr lang="en-US" sz="2100" dirty="0"/>
              <a:t>	 	– </a:t>
            </a:r>
            <a:r>
              <a:rPr lang="en-US" sz="2100" u="sng" dirty="0">
                <a:solidFill>
                  <a:srgbClr val="FF0000"/>
                </a:solidFill>
              </a:rPr>
              <a:t>@ symbol</a:t>
            </a:r>
            <a:r>
              <a:rPr lang="en-US" sz="2100" dirty="0"/>
              <a:t>  @HLAA, @GITHL1, @LoopWisconsin </a:t>
            </a:r>
            <a:r>
              <a:rPr lang="en-US" sz="2100" dirty="0" err="1"/>
              <a:t>etc</a:t>
            </a:r>
            <a:r>
              <a:rPr lang="en-US" sz="2100" dirty="0"/>
              <a:t> </a:t>
            </a:r>
          </a:p>
          <a:p>
            <a:r>
              <a:rPr lang="en-US" sz="2100" dirty="0"/>
              <a:t>PR on FB and Twitter is “Free PR”: good for networking, driving traffic to GITHL info pages, raising awareness of installations </a:t>
            </a:r>
          </a:p>
          <a:p>
            <a:r>
              <a:rPr lang="en-US" sz="2100" dirty="0"/>
              <a:t>What can you do to help the “cause”? Retweet or repost on your FB page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B5744-37D5-4165-A6BB-EC548A031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900" y="1878774"/>
            <a:ext cx="3494432" cy="15502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93971A-5C28-4863-A45B-459FA84C5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43857"/>
            <a:ext cx="2592239" cy="1114143"/>
          </a:xfrm>
          <a:prstGeom prst="rect">
            <a:avLst/>
          </a:prstGeom>
        </p:spPr>
      </p:pic>
      <p:pic>
        <p:nvPicPr>
          <p:cNvPr id="1026" name="Picture 2" descr="Image result for follow us on twitter">
            <a:extLst>
              <a:ext uri="{FF2B5EF4-FFF2-40B4-BE49-F238E27FC236}">
                <a16:creationId xmlns:a16="http://schemas.microsoft.com/office/drawing/2014/main" id="{A480447F-22FF-4BBD-A771-CF736BB61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645" y="5669896"/>
            <a:ext cx="3144058" cy="116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4B1C1EBF-039D-4DD9-A059-950768988B11}"/>
              </a:ext>
            </a:extLst>
          </p:cNvPr>
          <p:cNvSpPr/>
          <p:nvPr/>
        </p:nvSpPr>
        <p:spPr>
          <a:xfrm rot="20493787">
            <a:off x="5685383" y="1636553"/>
            <a:ext cx="419300" cy="1647660"/>
          </a:xfrm>
          <a:prstGeom prst="downArrow">
            <a:avLst>
              <a:gd name="adj1" fmla="val 32762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8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7050" y="1979146"/>
            <a:ext cx="7886700" cy="1325563"/>
          </a:xfrm>
        </p:spPr>
        <p:txBody>
          <a:bodyPr anchor="t">
            <a:normAutofit/>
          </a:bodyPr>
          <a:lstStyle/>
          <a:p>
            <a:r>
              <a:rPr lang="en-US" sz="3600" b="1" dirty="0"/>
              <a:t>All venues benefit from a News Release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E720B33-8684-40FD-B227-31CA87930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4288">
            <a:off x="164963" y="2810095"/>
            <a:ext cx="3967752" cy="33533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60FD75-D15D-4A44-9809-697B952E7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704" y="3125666"/>
            <a:ext cx="4919296" cy="26694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/>
              <a:t>A few pointers: </a:t>
            </a:r>
          </a:p>
          <a:p>
            <a:pPr indent="-114300"/>
            <a:r>
              <a:rPr lang="en-US" sz="2000" dirty="0"/>
              <a:t>The heading should contain action verbs</a:t>
            </a:r>
          </a:p>
          <a:p>
            <a:pPr indent="-114300"/>
            <a:r>
              <a:rPr lang="en-US" sz="2000" dirty="0"/>
              <a:t>The first paragraph should answer the "who," "what," "why," and "where" </a:t>
            </a:r>
          </a:p>
          <a:p>
            <a:pPr indent="-114300"/>
            <a:r>
              <a:rPr lang="en-US" sz="2100" dirty="0"/>
              <a:t>The press release should contain understandable language and a quote</a:t>
            </a:r>
          </a:p>
          <a:p>
            <a:pPr indent="-114300" fontAlgn="base"/>
            <a:r>
              <a:rPr lang="en-US" sz="2100" dirty="0"/>
              <a:t>Reach out to specific journalists</a:t>
            </a:r>
          </a:p>
          <a:p>
            <a:pPr indent="-114300" fontAlgn="base"/>
            <a:r>
              <a:rPr lang="en-US" sz="2100" dirty="0"/>
              <a:t>Don't be afraid to go offline – use snail mail </a:t>
            </a:r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C22DE9-2A3F-4619-A347-F3D85D6E6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73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8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0E3DC0-0AF9-4D79-962D-36499FE0A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7390">
            <a:off x="313838" y="2539289"/>
            <a:ext cx="1643583" cy="42211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0686" y="1782001"/>
            <a:ext cx="7886700" cy="1325563"/>
          </a:xfrm>
        </p:spPr>
        <p:txBody>
          <a:bodyPr anchor="t">
            <a:normAutofit/>
          </a:bodyPr>
          <a:lstStyle/>
          <a:p>
            <a:r>
              <a:rPr lang="en-US" sz="4000" b="1" dirty="0"/>
              <a:t>Inform venue patrons or members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77301E-EAF9-4782-B6E3-B48A3B963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8" y="3011360"/>
            <a:ext cx="1720850" cy="38036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6B507B-563E-4FD7-8B50-3E3E5B574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768" y="2485337"/>
            <a:ext cx="2142160" cy="19423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51D427-67E2-4EC1-B7FC-90F1E0CC0E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99"/>
          <a:stretch/>
        </p:blipFill>
        <p:spPr>
          <a:xfrm>
            <a:off x="1988304" y="2444783"/>
            <a:ext cx="5031464" cy="197856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078C9C-FF44-482D-83C5-57BFC1ACD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8050" y="4682808"/>
            <a:ext cx="7084735" cy="187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/>
              <a:t>A few pointers: </a:t>
            </a:r>
          </a:p>
          <a:p>
            <a:r>
              <a:rPr lang="en-US" sz="1900" dirty="0"/>
              <a:t>Bulletin inserts can educate many on one day </a:t>
            </a:r>
          </a:p>
          <a:p>
            <a:r>
              <a:rPr lang="en-US" sz="1900" dirty="0"/>
              <a:t>Encourage use of loop logo &amp; “Hearing Loop Installed switch hearing aid to T-coil” notification </a:t>
            </a:r>
            <a:r>
              <a:rPr lang="en-US" sz="1900" b="1" dirty="0">
                <a:solidFill>
                  <a:srgbClr val="FF0000"/>
                </a:solidFill>
              </a:rPr>
              <a:t>*) </a:t>
            </a:r>
          </a:p>
          <a:p>
            <a:r>
              <a:rPr lang="en-US" sz="2000" dirty="0"/>
              <a:t>Better yet: A hearing loop dedication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33D95A-C5DE-4510-BADC-ADBF27284F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173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66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1839446"/>
            <a:ext cx="7886700" cy="1325563"/>
          </a:xfrm>
        </p:spPr>
        <p:txBody>
          <a:bodyPr anchor="t">
            <a:normAutofit/>
          </a:bodyPr>
          <a:lstStyle/>
          <a:p>
            <a:r>
              <a:rPr lang="en-US" sz="4000" b="1" dirty="0"/>
              <a:t>Inform venue patrons or members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078C9C-FF44-482D-83C5-57BFC1ACD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915" y="2502227"/>
            <a:ext cx="6917413" cy="187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 few pointers: </a:t>
            </a:r>
          </a:p>
          <a:p>
            <a:r>
              <a:rPr lang="en-US" sz="2000" dirty="0"/>
              <a:t>Offer an informational/educational flyer </a:t>
            </a:r>
          </a:p>
          <a:p>
            <a:r>
              <a:rPr lang="en-US" sz="2000" dirty="0"/>
              <a:t>Invite local audiologist to present a “How to Hear in Our </a:t>
            </a:r>
            <a:br>
              <a:rPr lang="en-US" sz="2000" dirty="0"/>
            </a:br>
            <a:r>
              <a:rPr lang="en-US" sz="2000" dirty="0"/>
              <a:t>New Hearing Loop” Lecture</a:t>
            </a:r>
          </a:p>
          <a:p>
            <a:r>
              <a:rPr lang="en-US" sz="2000" dirty="0"/>
              <a:t>Don’t forget to invite a local journalist</a:t>
            </a:r>
            <a:endParaRPr lang="en-US" sz="24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C6C82ED-78F5-468B-A7EC-1F72508E1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0"/>
            <a:ext cx="1782212" cy="34160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621EFE-145D-4BF9-9B2E-EF051D770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651">
            <a:off x="6851937" y="5297137"/>
            <a:ext cx="2352566" cy="1504398"/>
          </a:xfrm>
          <a:prstGeom prst="rect">
            <a:avLst/>
          </a:prstGeom>
          <a:ln>
            <a:solidFill>
              <a:srgbClr val="462E75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F3C9E8-37E6-4417-B0B3-1FF15FF9FE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4" t="3329" r="1600" b="3486"/>
          <a:stretch/>
        </p:blipFill>
        <p:spPr>
          <a:xfrm>
            <a:off x="1885915" y="4461960"/>
            <a:ext cx="2489235" cy="1665012"/>
          </a:xfrm>
          <a:prstGeom prst="rect">
            <a:avLst/>
          </a:prstGeom>
          <a:ln>
            <a:solidFill>
              <a:srgbClr val="462E75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4A0537-75D7-48CA-8ED4-AB45CF83D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393" y="3815680"/>
            <a:ext cx="2342498" cy="1590297"/>
          </a:xfrm>
          <a:prstGeom prst="rect">
            <a:avLst/>
          </a:prstGeom>
          <a:ln>
            <a:solidFill>
              <a:srgbClr val="462E75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8FEC06-5994-4F44-A6D0-74610C98D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5658" y="5117960"/>
            <a:ext cx="2542990" cy="1684764"/>
          </a:xfrm>
          <a:prstGeom prst="rect">
            <a:avLst/>
          </a:prstGeom>
          <a:ln>
            <a:solidFill>
              <a:srgbClr val="462E75"/>
            </a:solidFill>
          </a:ln>
        </p:spPr>
      </p:pic>
    </p:spTree>
    <p:extLst>
      <p:ext uri="{BB962C8B-B14F-4D97-AF65-F5344CB8AC3E}">
        <p14:creationId xmlns:p14="http://schemas.microsoft.com/office/powerpoint/2010/main" val="117415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1839446"/>
            <a:ext cx="7886700" cy="1325563"/>
          </a:xfrm>
        </p:spPr>
        <p:txBody>
          <a:bodyPr anchor="t"/>
          <a:lstStyle/>
          <a:p>
            <a:r>
              <a:rPr lang="en-US" b="1" dirty="0"/>
              <a:t>Libraries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5300" y="2712427"/>
            <a:ext cx="7886700" cy="2541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/>
              <a:t>A few pointers</a:t>
            </a:r>
          </a:p>
          <a:p>
            <a:pPr indent="-114300"/>
            <a:r>
              <a:rPr lang="en-US" sz="1900" dirty="0"/>
              <a:t>LSTA Grant funding may be available </a:t>
            </a:r>
          </a:p>
          <a:p>
            <a:pPr indent="-114300"/>
            <a:r>
              <a:rPr lang="en-US" sz="1900" dirty="0"/>
              <a:t>Many libraries are open to lectures</a:t>
            </a:r>
            <a:br>
              <a:rPr lang="en-US" sz="1900" dirty="0"/>
            </a:br>
            <a:r>
              <a:rPr lang="en-US" sz="1900" dirty="0"/>
              <a:t>or workshops by HLAA members or</a:t>
            </a:r>
            <a:br>
              <a:rPr lang="en-US" sz="1900" dirty="0"/>
            </a:br>
            <a:r>
              <a:rPr lang="en-US" sz="1900" dirty="0"/>
              <a:t>hearing care professionals </a:t>
            </a:r>
          </a:p>
          <a:p>
            <a:pPr marL="0" indent="0">
              <a:buNone/>
            </a:pPr>
            <a:endParaRPr lang="en-US" sz="1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22B896-69FC-4A18-B9AD-19AAEF52D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3074879"/>
            <a:ext cx="1591232" cy="3745021"/>
          </a:xfrm>
          <a:prstGeom prst="rect">
            <a:avLst/>
          </a:prstGeom>
          <a:ln>
            <a:solidFill>
              <a:srgbClr val="462E75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722BE-B7A5-4284-9D23-EF58BB28A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850" y="2477867"/>
            <a:ext cx="3299994" cy="4331776"/>
          </a:xfrm>
          <a:prstGeom prst="rect">
            <a:avLst/>
          </a:prstGeom>
          <a:ln>
            <a:solidFill>
              <a:srgbClr val="462E75"/>
            </a:solidFill>
          </a:ln>
        </p:spPr>
      </p:pic>
    </p:spTree>
    <p:extLst>
      <p:ext uri="{BB962C8B-B14F-4D97-AF65-F5344CB8AC3E}">
        <p14:creationId xmlns:p14="http://schemas.microsoft.com/office/powerpoint/2010/main" val="2202855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849" y="1726248"/>
            <a:ext cx="7886700" cy="1325563"/>
          </a:xfrm>
        </p:spPr>
        <p:txBody>
          <a:bodyPr anchor="t"/>
          <a:lstStyle/>
          <a:p>
            <a:r>
              <a:rPr lang="en-US" b="1" dirty="0"/>
              <a:t>Hearing Care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98" y="2484903"/>
            <a:ext cx="7886700" cy="31549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/>
              <a:t>A few pointers</a:t>
            </a:r>
          </a:p>
          <a:p>
            <a:pPr indent="-114300"/>
            <a:r>
              <a:rPr lang="en-US" sz="2000" dirty="0"/>
              <a:t>Share a list of local loops – when/where installed </a:t>
            </a:r>
          </a:p>
          <a:p>
            <a:pPr indent="-114300"/>
            <a:r>
              <a:rPr lang="en-US" sz="2000" dirty="0"/>
              <a:t>Make a point to ask for </a:t>
            </a:r>
            <a:r>
              <a:rPr lang="en-US" sz="2000" i="1" dirty="0"/>
              <a:t>your </a:t>
            </a:r>
            <a:r>
              <a:rPr lang="en-US" sz="2000" dirty="0"/>
              <a:t>provider’s support </a:t>
            </a:r>
          </a:p>
          <a:p>
            <a:pPr indent="-114300"/>
            <a:r>
              <a:rPr lang="en-US" sz="2000" dirty="0"/>
              <a:t>Praise providers who install a loop in their office  </a:t>
            </a:r>
          </a:p>
          <a:p>
            <a:pPr indent="-114300"/>
            <a:r>
              <a:rPr lang="en-US" sz="2000" dirty="0"/>
              <a:t>Encourage signage of the loop in the office &amp; </a:t>
            </a:r>
            <a:br>
              <a:rPr lang="en-US" sz="2000" dirty="0"/>
            </a:br>
            <a:r>
              <a:rPr lang="en-US" sz="2000" dirty="0"/>
              <a:t>listing the loop on their website </a:t>
            </a:r>
          </a:p>
          <a:p>
            <a:pPr indent="-114300"/>
            <a:r>
              <a:rPr lang="en-US" sz="2000" dirty="0"/>
              <a:t>Discuss providers can additional PR by listing </a:t>
            </a:r>
            <a:br>
              <a:rPr lang="en-US" sz="2000" dirty="0"/>
            </a:br>
            <a:r>
              <a:rPr lang="en-US" sz="2000" dirty="0"/>
              <a:t>it on </a:t>
            </a:r>
            <a:r>
              <a:rPr lang="en-US" sz="2000" dirty="0">
                <a:hlinkClick r:id="rId3"/>
              </a:rPr>
              <a:t>www.hearingtracker.com</a:t>
            </a:r>
            <a:endParaRPr lang="en-US" sz="2000" dirty="0"/>
          </a:p>
          <a:p>
            <a:pPr indent="-114300"/>
            <a:endParaRPr lang="en-US" sz="2000" dirty="0"/>
          </a:p>
        </p:txBody>
      </p:sp>
      <p:pic>
        <p:nvPicPr>
          <p:cNvPr id="2050" name="Picture 2" descr="Image result for hearing loop audiology office">
            <a:extLst>
              <a:ext uri="{FF2B5EF4-FFF2-40B4-BE49-F238E27FC236}">
                <a16:creationId xmlns:a16="http://schemas.microsoft.com/office/drawing/2014/main" id="{45769A1C-6A8E-4F65-A21A-ACA6CFE72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1" y="1742793"/>
            <a:ext cx="3093478" cy="27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C95E2D-BCD7-469A-8237-E8BC52F13B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15"/>
          <a:stretch/>
        </p:blipFill>
        <p:spPr>
          <a:xfrm>
            <a:off x="5956301" y="4546600"/>
            <a:ext cx="3117850" cy="2264181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F9EC87AC-E356-4A65-91C8-B533981F7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968" y="5318531"/>
            <a:ext cx="1174976" cy="149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33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1839446"/>
            <a:ext cx="7886700" cy="1325563"/>
          </a:xfrm>
        </p:spPr>
        <p:txBody>
          <a:bodyPr anchor="t"/>
          <a:lstStyle/>
          <a:p>
            <a:r>
              <a:rPr lang="en-US" dirty="0"/>
              <a:t>Theaters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1DC22-9453-46F8-99A7-6545C7F98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518">
            <a:off x="6471818" y="2349402"/>
            <a:ext cx="1368293" cy="3113048"/>
          </a:xfrm>
          <a:prstGeom prst="rect">
            <a:avLst/>
          </a:prstGeom>
          <a:ln>
            <a:solidFill>
              <a:srgbClr val="462E75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057EDA-FA23-48E8-AE13-F65873668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465" y="1948224"/>
            <a:ext cx="1421801" cy="3001477"/>
          </a:xfrm>
          <a:prstGeom prst="rect">
            <a:avLst/>
          </a:prstGeom>
          <a:ln>
            <a:solidFill>
              <a:srgbClr val="462E75"/>
            </a:solidFill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613881-D32E-46A7-86CF-14F848D2D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740478" y="2312511"/>
            <a:ext cx="1352539" cy="3101472"/>
          </a:xfrm>
          <a:prstGeom prst="rect">
            <a:avLst/>
          </a:prstGeom>
          <a:ln>
            <a:solidFill>
              <a:srgbClr val="462E75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01A198-D9E7-4BB2-865D-4CCD46FCF3D0}"/>
              </a:ext>
            </a:extLst>
          </p:cNvPr>
          <p:cNvSpPr txBox="1">
            <a:spLocks/>
          </p:cNvSpPr>
          <p:nvPr/>
        </p:nvSpPr>
        <p:spPr>
          <a:xfrm>
            <a:off x="50983" y="2564842"/>
            <a:ext cx="5860867" cy="38366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A few pointers: </a:t>
            </a:r>
          </a:p>
          <a:p>
            <a:pPr indent="-114300"/>
            <a:r>
              <a:rPr lang="en-US" sz="1800" dirty="0"/>
              <a:t>A variety of educational materials exist</a:t>
            </a:r>
          </a:p>
          <a:p>
            <a:pPr indent="-114300"/>
            <a:r>
              <a:rPr lang="en-US" sz="1800" dirty="0"/>
              <a:t>Insist use of logo on Playbills</a:t>
            </a:r>
          </a:p>
          <a:p>
            <a:pPr indent="-114300"/>
            <a:r>
              <a:rPr lang="en-US" sz="1800" dirty="0"/>
              <a:t>Announcement idea: </a:t>
            </a:r>
            <a:r>
              <a:rPr lang="en-US" sz="1800" i="1" dirty="0"/>
              <a:t>“Please turn off your cellphone. </a:t>
            </a:r>
            <a:br>
              <a:rPr lang="en-US" sz="1800" i="1" dirty="0"/>
            </a:br>
            <a:r>
              <a:rPr lang="en-US" sz="1800" i="1" dirty="0"/>
              <a:t>Now is the time for hearing aid users to turn on </a:t>
            </a:r>
            <a:br>
              <a:rPr lang="en-US" sz="1800" i="1" dirty="0"/>
            </a:br>
            <a:r>
              <a:rPr lang="en-US" sz="1800" i="1" dirty="0"/>
              <a:t>their telecoil to hear in our Hearing Loop” </a:t>
            </a:r>
          </a:p>
          <a:p>
            <a:pPr indent="-114300"/>
            <a:r>
              <a:rPr lang="en-US" sz="1800" dirty="0"/>
              <a:t>Offer Richard Einhorn’s “Sound Mixing for People </a:t>
            </a:r>
            <a:br>
              <a:rPr lang="en-US" sz="1800" dirty="0"/>
            </a:br>
            <a:r>
              <a:rPr lang="en-US" sz="1800" dirty="0"/>
              <a:t>with Hearing Loss” </a:t>
            </a:r>
          </a:p>
          <a:p>
            <a:pPr indent="-114300"/>
            <a:r>
              <a:rPr lang="en-US" sz="1800" dirty="0"/>
              <a:t>Most theaters have a dedicated marketing person</a:t>
            </a:r>
            <a:br>
              <a:rPr lang="en-US" sz="1800" dirty="0"/>
            </a:br>
            <a:r>
              <a:rPr lang="en-US" sz="1800" dirty="0"/>
              <a:t>in charge of PR – offer your help</a:t>
            </a:r>
          </a:p>
          <a:p>
            <a:pPr indent="-114300"/>
            <a:r>
              <a:rPr lang="en-US" sz="1800" dirty="0"/>
              <a:t>Offer to give the loop a listen during dress rehearsals </a:t>
            </a:r>
          </a:p>
          <a:p>
            <a:pPr indent="-114300"/>
            <a:r>
              <a:rPr lang="en-US" sz="1800" dirty="0"/>
              <a:t>Tweet, post on FB – </a:t>
            </a:r>
            <a:r>
              <a:rPr lang="en-US" sz="1800" i="1" dirty="0"/>
              <a:t>every time </a:t>
            </a:r>
            <a:r>
              <a:rPr lang="en-US" sz="1800" dirty="0"/>
              <a:t>you have a good experience </a:t>
            </a:r>
            <a:endParaRPr lang="en-US" sz="1800" i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201F0-F31F-4D1B-ADDB-FE61C203C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065" y="2974602"/>
            <a:ext cx="2848417" cy="38366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6ED510-71F6-4877-9726-484D9D619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03"/>
            <a:ext cx="9174482" cy="183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01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B28406-92E7-4977-A81E-B3651A494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926655"/>
            <a:ext cx="7886700" cy="383477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Created just for this purpose: GITHL “Assistive Listening  System Checklist”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D62520-EFDA-4869-9A1A-6E85B906C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402" y="2516710"/>
            <a:ext cx="3113504" cy="4252390"/>
          </a:xfrm>
          <a:prstGeom prst="rect">
            <a:avLst/>
          </a:prstGeom>
          <a:ln>
            <a:solidFill>
              <a:srgbClr val="462E75"/>
            </a:solidFill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ACF5DA-9FFF-441E-8A70-B63F364C5154}"/>
              </a:ext>
            </a:extLst>
          </p:cNvPr>
          <p:cNvSpPr txBox="1">
            <a:spLocks/>
          </p:cNvSpPr>
          <p:nvPr/>
        </p:nvSpPr>
        <p:spPr>
          <a:xfrm>
            <a:off x="162658" y="2952749"/>
            <a:ext cx="5220834" cy="2321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Use the checklist as your guide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CC45EC-AA83-4CD3-99D7-F6F772D63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6"/>
          <a:stretch/>
        </p:blipFill>
        <p:spPr>
          <a:xfrm>
            <a:off x="963960" y="3379430"/>
            <a:ext cx="4686622" cy="3389670"/>
          </a:xfrm>
          <a:prstGeom prst="rect">
            <a:avLst/>
          </a:prstGeom>
          <a:ln>
            <a:solidFill>
              <a:srgbClr val="462E75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19ABC6-AC7C-47C9-90E1-A75E311D7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83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49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590806"/>
            <a:ext cx="7886700" cy="3771400"/>
          </a:xfrm>
        </p:spPr>
        <p:txBody>
          <a:bodyPr>
            <a:normAutofit/>
          </a:bodyPr>
          <a:lstStyle/>
          <a:p>
            <a:r>
              <a:rPr lang="en-US" sz="2000" dirty="0"/>
              <a:t>President &amp; CEO of Shanahan Inc. and award winning New England Hearing Loop</a:t>
            </a:r>
          </a:p>
          <a:p>
            <a:r>
              <a:rPr lang="en-US" sz="2000" dirty="0"/>
              <a:t>Since 1951, Audio Visual Integrator </a:t>
            </a:r>
          </a:p>
          <a:p>
            <a:r>
              <a:rPr lang="en-US" sz="2000" dirty="0"/>
              <a:t>Since 2011, Hearing Loop Design, Installation and Maintenance Services</a:t>
            </a:r>
          </a:p>
          <a:p>
            <a:r>
              <a:rPr lang="en-US" sz="2000" dirty="0"/>
              <a:t>Approaching 150 loop installs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3995" y="1797484"/>
            <a:ext cx="877601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Catherine Shanahan, </a:t>
            </a:r>
            <a:br>
              <a:rPr lang="en-US" b="1" dirty="0"/>
            </a:br>
            <a:r>
              <a:rPr lang="en-US" b="1" dirty="0"/>
              <a:t>Shanahan &amp; New England Hearing Loop</a:t>
            </a:r>
          </a:p>
        </p:txBody>
      </p:sp>
    </p:spTree>
    <p:extLst>
      <p:ext uri="{BB962C8B-B14F-4D97-AF65-F5344CB8AC3E}">
        <p14:creationId xmlns:p14="http://schemas.microsoft.com/office/powerpoint/2010/main" val="1379484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9422" y="1839446"/>
            <a:ext cx="7855927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And finally – Letter to the Editor: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01A198-D9E7-4BB2-865D-4CCD46FCF3D0}"/>
              </a:ext>
            </a:extLst>
          </p:cNvPr>
          <p:cNvSpPr txBox="1">
            <a:spLocks/>
          </p:cNvSpPr>
          <p:nvPr/>
        </p:nvSpPr>
        <p:spPr>
          <a:xfrm>
            <a:off x="322379" y="2982220"/>
            <a:ext cx="5985607" cy="2669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A few pointers: </a:t>
            </a:r>
          </a:p>
          <a:p>
            <a:pPr indent="-114300"/>
            <a:r>
              <a:rPr lang="en-US" sz="2000" dirty="0"/>
              <a:t>Something anyone can do </a:t>
            </a:r>
          </a:p>
          <a:p>
            <a:pPr indent="-114300"/>
            <a:r>
              <a:rPr lang="en-US" sz="2000" dirty="0"/>
              <a:t>Praise the provider, venue or organization for improving hearing access and installing a hearing loop</a:t>
            </a:r>
          </a:p>
          <a:p>
            <a:pPr indent="-114300"/>
            <a:r>
              <a:rPr lang="en-US" sz="2000" dirty="0"/>
              <a:t>Keep it short </a:t>
            </a:r>
          </a:p>
          <a:p>
            <a:pPr indent="-114300"/>
            <a:r>
              <a:rPr lang="en-US" sz="2000" dirty="0"/>
              <a:t>When published: Take a photo </a:t>
            </a:r>
            <a:br>
              <a:rPr lang="en-US" sz="2000" dirty="0"/>
            </a:br>
            <a:r>
              <a:rPr lang="en-US" sz="2000" dirty="0"/>
              <a:t>and post on twitter and include </a:t>
            </a:r>
            <a:r>
              <a:rPr lang="en-US" sz="2000" dirty="0">
                <a:solidFill>
                  <a:srgbClr val="FF0000"/>
                </a:solidFill>
              </a:rPr>
              <a:t>@GITHL1</a:t>
            </a:r>
            <a:br>
              <a:rPr lang="en-US" sz="2000" dirty="0"/>
            </a:br>
            <a:r>
              <a:rPr lang="en-US" sz="2000" dirty="0"/>
              <a:t>post on FB &amp; include </a:t>
            </a:r>
            <a:r>
              <a:rPr lang="en-US" sz="2000" dirty="0">
                <a:solidFill>
                  <a:srgbClr val="FF0000"/>
                </a:solidFill>
              </a:rPr>
              <a:t>Get in the Hearing Loop FB group</a:t>
            </a:r>
          </a:p>
        </p:txBody>
      </p:sp>
      <p:pic>
        <p:nvPicPr>
          <p:cNvPr id="1028" name="Picture 4" descr="Image result for letter to the editor">
            <a:extLst>
              <a:ext uri="{FF2B5EF4-FFF2-40B4-BE49-F238E27FC236}">
                <a16:creationId xmlns:a16="http://schemas.microsoft.com/office/drawing/2014/main" id="{14A4F046-9A78-4961-9425-A940B7FB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986" y="3921369"/>
            <a:ext cx="2735391" cy="283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036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2607" y="2103437"/>
            <a:ext cx="8398785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Ways to best handle a non-working hearing loop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315203"/>
            <a:ext cx="7886700" cy="25414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Andrew Thomas: </a:t>
            </a:r>
            <a:br>
              <a:rPr lang="en-US" dirty="0"/>
            </a:br>
            <a:endParaRPr lang="en-US" dirty="0"/>
          </a:p>
          <a:p>
            <a:r>
              <a:rPr lang="en-US" sz="2400" dirty="0"/>
              <a:t>Market development director – Contacta</a:t>
            </a:r>
          </a:p>
          <a:p>
            <a:r>
              <a:rPr lang="en-US" sz="2400" dirty="0"/>
              <a:t>Chairman of IHLMA</a:t>
            </a:r>
          </a:p>
          <a:p>
            <a:r>
              <a:rPr lang="en-US" sz="2400" dirty="0"/>
              <a:t>Chairman of IHAC</a:t>
            </a:r>
          </a:p>
          <a:p>
            <a:r>
              <a:rPr lang="en-US" sz="2400" dirty="0"/>
              <a:t>Committee member of BS8300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469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2607" y="2103437"/>
            <a:ext cx="8398785" cy="1325563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315203"/>
            <a:ext cx="7886700" cy="2541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b="1" dirty="0"/>
              <a:t>How would you define </a:t>
            </a:r>
            <a:br>
              <a:rPr lang="en-GB" sz="4400" b="1" dirty="0"/>
            </a:br>
            <a:r>
              <a:rPr lang="en-GB" sz="4400" b="1" dirty="0"/>
              <a:t>a non-working loop?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2183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2607" y="2103437"/>
            <a:ext cx="8398785" cy="61944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449329-C76F-4223-B30B-5951D060EACB}"/>
              </a:ext>
            </a:extLst>
          </p:cNvPr>
          <p:cNvSpPr txBox="1"/>
          <p:nvPr/>
        </p:nvSpPr>
        <p:spPr>
          <a:xfrm>
            <a:off x="0" y="1822450"/>
            <a:ext cx="9144000" cy="5035550"/>
          </a:xfrm>
          <a:prstGeom prst="rect">
            <a:avLst/>
          </a:prstGeom>
          <a:solidFill>
            <a:srgbClr val="D6D5D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7F46A197-EC7D-4ED8-9349-478038524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49" y="1822450"/>
            <a:ext cx="4174491" cy="5035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3712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2607" y="2103437"/>
            <a:ext cx="8398785" cy="36544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42920-8050-4D5D-B00E-F998EA8B5209}"/>
              </a:ext>
            </a:extLst>
          </p:cNvPr>
          <p:cNvSpPr txBox="1"/>
          <p:nvPr/>
        </p:nvSpPr>
        <p:spPr>
          <a:xfrm>
            <a:off x="0" y="-85725"/>
            <a:ext cx="9144000" cy="7029450"/>
          </a:xfrm>
          <a:prstGeom prst="rect">
            <a:avLst/>
          </a:prstGeom>
          <a:solidFill>
            <a:srgbClr val="462E75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147CC547-7070-4BAD-9300-1C82B2AD0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55" y="1799947"/>
            <a:ext cx="6714645" cy="4937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93131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76450" y="2160587"/>
            <a:ext cx="6959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Some reasons why a loop won’t </a:t>
            </a:r>
            <a:br>
              <a:rPr lang="en-US" b="1" dirty="0"/>
            </a:br>
            <a:r>
              <a:rPr lang="en-US" b="1" dirty="0"/>
              <a:t>work for you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81960"/>
            <a:ext cx="7886700" cy="3210559"/>
          </a:xfrm>
        </p:spPr>
        <p:txBody>
          <a:bodyPr>
            <a:normAutofit/>
          </a:bodyPr>
          <a:lstStyle/>
          <a:p>
            <a:r>
              <a:rPr lang="en-GB" dirty="0">
                <a:latin typeface="Oxygen" panose="02000503000000000000" pitchFamily="2" charset="0"/>
                <a:cs typeface="Helvetica Light"/>
              </a:rPr>
              <a:t>Switched off</a:t>
            </a:r>
          </a:p>
          <a:p>
            <a:r>
              <a:rPr lang="en-GB" dirty="0">
                <a:latin typeface="Oxygen" panose="02000503000000000000" pitchFamily="2" charset="0"/>
                <a:cs typeface="Helvetica Light"/>
              </a:rPr>
              <a:t>Not maintained or poorly maintained</a:t>
            </a:r>
          </a:p>
          <a:p>
            <a:r>
              <a:rPr lang="en-GB" dirty="0">
                <a:latin typeface="Oxygen" panose="02000503000000000000" pitchFamily="2" charset="0"/>
                <a:cs typeface="Helvetica Light"/>
              </a:rPr>
              <a:t>Poorly Installed</a:t>
            </a:r>
          </a:p>
          <a:p>
            <a:r>
              <a:rPr lang="en-GB" dirty="0">
                <a:latin typeface="Oxygen" panose="02000503000000000000" pitchFamily="2" charset="0"/>
                <a:cs typeface="Helvetica Light"/>
              </a:rPr>
              <a:t>Poor (or no) Signage</a:t>
            </a:r>
          </a:p>
          <a:p>
            <a:r>
              <a:rPr lang="en-GB" dirty="0">
                <a:latin typeface="Oxygen" panose="02000503000000000000" pitchFamily="2" charset="0"/>
                <a:cs typeface="Helvetica Light"/>
              </a:rPr>
              <a:t>Wrong equipment has been specified</a:t>
            </a:r>
          </a:p>
          <a:p>
            <a:r>
              <a:rPr lang="en-GB" dirty="0">
                <a:latin typeface="Oxygen" panose="02000503000000000000" pitchFamily="2" charset="0"/>
                <a:cs typeface="Helvetica Light"/>
              </a:rPr>
              <a:t>Its not where you expect it to be!    </a:t>
            </a:r>
            <a:endParaRPr lang="en-GB" dirty="0">
              <a:latin typeface="Oxygen" panose="02000503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5392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2607" y="2103437"/>
            <a:ext cx="8398785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Managing expectations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315203"/>
            <a:ext cx="7886700" cy="2541475"/>
          </a:xfrm>
        </p:spPr>
        <p:txBody>
          <a:bodyPr>
            <a:normAutofit/>
          </a:bodyPr>
          <a:lstStyle/>
          <a:p>
            <a:r>
              <a:rPr lang="en-GB" dirty="0"/>
              <a:t>Does the loop provide a benefit?</a:t>
            </a:r>
          </a:p>
          <a:p>
            <a:r>
              <a:rPr lang="en-GB" dirty="0"/>
              <a:t>Do you know what a good working loop sounds like?</a:t>
            </a:r>
          </a:p>
          <a:p>
            <a:r>
              <a:rPr lang="en-GB" dirty="0"/>
              <a:t>What experience have other T coil users had?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6981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2607" y="2103437"/>
            <a:ext cx="8398785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The sound source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315203"/>
            <a:ext cx="7886700" cy="2541475"/>
          </a:xfrm>
        </p:spPr>
        <p:txBody>
          <a:bodyPr>
            <a:normAutofit/>
          </a:bodyPr>
          <a:lstStyle/>
          <a:p>
            <a:r>
              <a:rPr lang="en-GB" dirty="0"/>
              <a:t>The sound is bad!</a:t>
            </a:r>
          </a:p>
          <a:p>
            <a:r>
              <a:rPr lang="en-GB" dirty="0"/>
              <a:t>The loop won't make a poor sound source</a:t>
            </a:r>
            <a:br>
              <a:rPr lang="en-GB" dirty="0"/>
            </a:br>
            <a:r>
              <a:rPr lang="en-GB" dirty="0"/>
              <a:t>sound great</a:t>
            </a:r>
          </a:p>
          <a:p>
            <a:r>
              <a:rPr lang="en-GB" dirty="0"/>
              <a:t>What kinds of sound sources are there?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117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2607" y="2103437"/>
            <a:ext cx="8398785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OK the loop doesn’t work now what?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315203"/>
            <a:ext cx="7886700" cy="2541475"/>
          </a:xfrm>
        </p:spPr>
        <p:txBody>
          <a:bodyPr>
            <a:normAutofit/>
          </a:bodyPr>
          <a:lstStyle/>
          <a:p>
            <a:r>
              <a:rPr lang="en-GB" dirty="0"/>
              <a:t>Reporting it to staff/owner of the venue</a:t>
            </a:r>
          </a:p>
          <a:p>
            <a:r>
              <a:rPr lang="en-GB" dirty="0"/>
              <a:t>How do they respond?</a:t>
            </a:r>
          </a:p>
          <a:p>
            <a:r>
              <a:rPr lang="en-GB" dirty="0"/>
              <a:t>How do you follow it up?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921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2607" y="2103437"/>
            <a:ext cx="8398785" cy="1325563"/>
          </a:xfrm>
        </p:spPr>
        <p:txBody>
          <a:bodyPr>
            <a:normAutofit/>
          </a:bodyPr>
          <a:lstStyle/>
          <a:p>
            <a:r>
              <a:rPr lang="en-US" b="1" dirty="0"/>
              <a:t>The most important thing……..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315203"/>
            <a:ext cx="7886700" cy="2541475"/>
          </a:xfrm>
        </p:spPr>
        <p:txBody>
          <a:bodyPr>
            <a:normAutofit/>
          </a:bodyPr>
          <a:lstStyle/>
          <a:p>
            <a:r>
              <a:rPr lang="en-GB" dirty="0"/>
              <a:t>Do something about it</a:t>
            </a:r>
          </a:p>
          <a:p>
            <a:r>
              <a:rPr lang="en-GB" dirty="0"/>
              <a:t>Don’t be fobbed off</a:t>
            </a:r>
          </a:p>
          <a:p>
            <a:r>
              <a:rPr lang="en-GB" dirty="0"/>
              <a:t>Share your experience with others </a:t>
            </a:r>
          </a:p>
          <a:p>
            <a:r>
              <a:rPr lang="en-GB" dirty="0"/>
              <a:t>Involve your colleagues within the chapter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627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34179-A83F-415C-AF9E-02F51E74A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3915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The Key Elements of a Functioning Hearing Loop</a:t>
            </a:r>
          </a:p>
        </p:txBody>
      </p:sp>
    </p:spTree>
    <p:extLst>
      <p:ext uri="{BB962C8B-B14F-4D97-AF65-F5344CB8AC3E}">
        <p14:creationId xmlns:p14="http://schemas.microsoft.com/office/powerpoint/2010/main" val="2741059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2E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6FC8EC-BBC3-4DB7-A539-547798E96130}"/>
              </a:ext>
            </a:extLst>
          </p:cNvPr>
          <p:cNvSpPr txBox="1">
            <a:spLocks/>
          </p:cNvSpPr>
          <p:nvPr/>
        </p:nvSpPr>
        <p:spPr>
          <a:xfrm>
            <a:off x="0" y="1663700"/>
            <a:ext cx="9083278" cy="5238750"/>
          </a:xfrm>
          <a:prstGeom prst="rect">
            <a:avLst/>
          </a:prstGeom>
          <a:solidFill>
            <a:srgbClr val="462E75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more ideas read </a:t>
            </a:r>
          </a:p>
          <a:p>
            <a:pPr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“Hearing Loop Victory”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July/Aug 2019 issue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Hearing Life</a:t>
            </a:r>
          </a:p>
          <a:p>
            <a:pPr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4000" i="1" dirty="0">
              <a:solidFill>
                <a:prstClr val="white"/>
              </a:solidFill>
              <a:latin typeface="Calibri"/>
            </a:endParaRPr>
          </a:p>
          <a:p>
            <a:pPr lvl="0" indent="0">
              <a:buNone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welcome emails: </a:t>
            </a:r>
            <a:b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lang="en-US" sz="3200" i="1" dirty="0">
                <a:solidFill>
                  <a:prstClr val="white"/>
                </a:solidFill>
                <a:latin typeface="Calibri"/>
              </a:rPr>
              <a:t>Athomas@contacta.co.uk</a:t>
            </a:r>
            <a:br>
              <a:rPr lang="en-US" sz="3200" i="1" dirty="0">
                <a:solidFill>
                  <a:prstClr val="white"/>
                </a:solidFill>
                <a:latin typeface="Calibri"/>
              </a:rPr>
            </a:br>
            <a:r>
              <a:rPr lang="en-US" sz="3200" i="1" dirty="0">
                <a:solidFill>
                  <a:schemeClr val="bg1"/>
                </a:solidFill>
              </a:rPr>
              <a:t>j</a:t>
            </a:r>
            <a:r>
              <a:rPr lang="en-US" sz="3200" i="1" dirty="0">
                <a:solidFill>
                  <a:prstClr val="white"/>
                </a:solidFill>
              </a:rPr>
              <a:t>sterkens@hearingloss.org</a:t>
            </a:r>
            <a:br>
              <a:rPr lang="en-US" sz="3200" i="1" dirty="0">
                <a:solidFill>
                  <a:prstClr val="white"/>
                </a:solidFill>
                <a:latin typeface="Calibri"/>
              </a:rPr>
            </a:br>
            <a:r>
              <a:rPr lang="en-US" sz="3200" i="1" dirty="0">
                <a:solidFill>
                  <a:schemeClr val="bg1"/>
                </a:solidFill>
              </a:rPr>
              <a:t>catherine@shanahansound.com</a:t>
            </a:r>
            <a:r>
              <a:rPr lang="en-US" sz="3200" i="1" dirty="0">
                <a:solidFill>
                  <a:prstClr val="white"/>
                </a:solidFill>
                <a:latin typeface="Calibri"/>
              </a:rPr>
              <a:t>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FCC1E99-A7AB-47E7-BB62-9F7CF4FF3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6040" y="2044838"/>
            <a:ext cx="3144838" cy="4101962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035980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9" y="3198044"/>
            <a:ext cx="8458880" cy="1050683"/>
          </a:xfrm>
        </p:spPr>
        <p:txBody>
          <a:bodyPr>
            <a:normAutofit/>
          </a:bodyPr>
          <a:lstStyle/>
          <a:p>
            <a:r>
              <a:rPr lang="en-US" dirty="0"/>
              <a:t>Uphill Battle</a:t>
            </a:r>
          </a:p>
          <a:p>
            <a:r>
              <a:rPr lang="en-US" dirty="0"/>
              <a:t>Educate People on the Hearing Loop Benefits</a:t>
            </a:r>
          </a:p>
          <a:p>
            <a:pPr mar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9519" y="1929534"/>
            <a:ext cx="8744962" cy="84931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Building Hearing Loop Awareness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F5E017-88B7-4AA0-BDE2-87A9A44AE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100" y="4163031"/>
            <a:ext cx="2793739" cy="253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35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44" y="2970813"/>
            <a:ext cx="8670637" cy="368219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sz="3200" dirty="0"/>
              <a:t>Advocates.</a:t>
            </a:r>
          </a:p>
          <a:p>
            <a:pPr marL="0" lvl="0" indent="0">
              <a:buNone/>
            </a:pPr>
            <a:r>
              <a:rPr lang="en-US" sz="3200" dirty="0"/>
              <a:t> </a:t>
            </a:r>
          </a:p>
          <a:p>
            <a:pPr marL="0" lvl="0" indent="0">
              <a:buNone/>
            </a:pPr>
            <a:r>
              <a:rPr lang="en-US" sz="3200" dirty="0"/>
              <a:t>		The Venue. </a:t>
            </a:r>
          </a:p>
          <a:p>
            <a:pPr marL="0" lvl="0" indent="0">
              <a:buNone/>
            </a:pPr>
            <a:endParaRPr lang="en-US" sz="3200" dirty="0"/>
          </a:p>
          <a:p>
            <a:pPr marL="0" lvl="0" indent="0">
              <a:buNone/>
            </a:pPr>
            <a:r>
              <a:rPr lang="en-US" sz="3200" dirty="0"/>
              <a:t>				The Patrons.</a:t>
            </a:r>
          </a:p>
          <a:p>
            <a:pPr marL="0" lvl="0" indent="0">
              <a:buNone/>
            </a:pPr>
            <a:endParaRPr lang="en-US" sz="3200" dirty="0"/>
          </a:p>
          <a:p>
            <a:pPr marL="0" lvl="0" indent="0">
              <a:buNone/>
            </a:pPr>
            <a:r>
              <a:rPr lang="en-US" sz="3200" dirty="0"/>
              <a:t>							Ongoing.</a:t>
            </a:r>
          </a:p>
          <a:p>
            <a:pPr marL="0" lvl="0" indent="0">
              <a:buNone/>
            </a:pPr>
            <a:endParaRPr lang="en-US" sz="3200" dirty="0"/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6944" y="1966479"/>
            <a:ext cx="8800718" cy="84931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 w="0"/>
              </a:rPr>
              <a:t>It’s All About the Commitment!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A2B64-BA39-4CF5-AFD8-5ABAA7DEF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706"/>
            <a:ext cx="9144000" cy="182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5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543" y="2677477"/>
            <a:ext cx="8602826" cy="3346743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934236"/>
            <a:ext cx="9144000" cy="84931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n w="0"/>
              </a:rPr>
              <a:t>It’s All About the Process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1381F54-1251-4044-B6CD-30A14E9F2C56}"/>
              </a:ext>
            </a:extLst>
          </p:cNvPr>
          <p:cNvGraphicFramePr/>
          <p:nvPr/>
        </p:nvGraphicFramePr>
        <p:xfrm>
          <a:off x="266535" y="3153663"/>
          <a:ext cx="8189356" cy="3418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3BF056B-FDB3-472D-BDB4-C3090585B9B2}"/>
              </a:ext>
            </a:extLst>
          </p:cNvPr>
          <p:cNvSpPr txBox="1"/>
          <p:nvPr/>
        </p:nvSpPr>
        <p:spPr>
          <a:xfrm>
            <a:off x="417439" y="3153663"/>
            <a:ext cx="454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Site 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3E165C-7955-4E2E-957A-AB668F1AF3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182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06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70" y="2096429"/>
            <a:ext cx="8467264" cy="376024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3024" y="2006935"/>
            <a:ext cx="8711510" cy="4635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Challenges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A157CA6-BD95-4360-93BC-C0B84E9B9E78}"/>
              </a:ext>
            </a:extLst>
          </p:cNvPr>
          <p:cNvGraphicFramePr/>
          <p:nvPr/>
        </p:nvGraphicFramePr>
        <p:xfrm>
          <a:off x="1333145" y="2791310"/>
          <a:ext cx="6283069" cy="3830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8CB0320-6C05-49A1-8B5A-598CF86E3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9" y="0"/>
            <a:ext cx="9144000" cy="182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67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B6299-7B4E-4BBD-A912-E7EE1814D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68" y="2266988"/>
            <a:ext cx="8467264" cy="254147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89F3B1-F256-4F43-ABAE-541D17900C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06083"/>
            <a:ext cx="9144000" cy="868964"/>
          </a:xfrm>
          <a:solidFill>
            <a:srgbClr val="1E1A16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Importance of the Audio System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72DEF5-F898-469F-B214-3736353EC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3931"/>
            <a:ext cx="9144000" cy="42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83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2906</TotalTime>
  <Words>974</Words>
  <Application>Microsoft Office PowerPoint</Application>
  <PresentationFormat>On-screen Show (4:3)</PresentationFormat>
  <Paragraphs>256</Paragraphs>
  <Slides>40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Oxygen</vt:lpstr>
      <vt:lpstr>Wingdings</vt:lpstr>
      <vt:lpstr>Office Theme</vt:lpstr>
      <vt:lpstr>1_Office Theme</vt:lpstr>
      <vt:lpstr>Custom Design</vt:lpstr>
      <vt:lpstr>Tending to Hearing Loops in Your Community </vt:lpstr>
      <vt:lpstr>What we hope you take away from this lecture </vt:lpstr>
      <vt:lpstr>Catherine Shanahan,  Shanahan &amp; New England Hearing Loop</vt:lpstr>
      <vt:lpstr>The Key Elements of a Functioning Hearing Loop</vt:lpstr>
      <vt:lpstr>Building Hearing Loop Awareness</vt:lpstr>
      <vt:lpstr>It’s All About the Commitment!</vt:lpstr>
      <vt:lpstr>It’s All About the Process</vt:lpstr>
      <vt:lpstr>Challenges</vt:lpstr>
      <vt:lpstr>Importance of the Audio System</vt:lpstr>
      <vt:lpstr>Importance of the Audio System</vt:lpstr>
      <vt:lpstr>Importance of the Audio System</vt:lpstr>
      <vt:lpstr>Importance of the Audio System</vt:lpstr>
      <vt:lpstr>It’s Still About the Process</vt:lpstr>
      <vt:lpstr>PowerPoint Presentation</vt:lpstr>
      <vt:lpstr>After the Install</vt:lpstr>
      <vt:lpstr>How to Work with Venues</vt:lpstr>
      <vt:lpstr>Sustainability</vt:lpstr>
      <vt:lpstr> Contact Us</vt:lpstr>
      <vt:lpstr>PowerPoint Presentation</vt:lpstr>
      <vt:lpstr>The Hearing Loop is Installed –  Now What? </vt:lpstr>
      <vt:lpstr>The Hearing Loop is Installed – Now What? </vt:lpstr>
      <vt:lpstr>PowerPoint Presentation</vt:lpstr>
      <vt:lpstr>All venues benefit from a News Release</vt:lpstr>
      <vt:lpstr>Inform venue patrons or members </vt:lpstr>
      <vt:lpstr>Inform venue patrons or members </vt:lpstr>
      <vt:lpstr>Libraries</vt:lpstr>
      <vt:lpstr>Hearing Care Providers</vt:lpstr>
      <vt:lpstr>Theaters</vt:lpstr>
      <vt:lpstr>PowerPoint Presentation</vt:lpstr>
      <vt:lpstr>And finally – Letter to the Editor: </vt:lpstr>
      <vt:lpstr>Ways to best handle a non-working hearing loop  </vt:lpstr>
      <vt:lpstr> </vt:lpstr>
      <vt:lpstr> </vt:lpstr>
      <vt:lpstr> </vt:lpstr>
      <vt:lpstr>Some reasons why a loop won’t  work for you </vt:lpstr>
      <vt:lpstr>Managing expectations </vt:lpstr>
      <vt:lpstr>The sound source </vt:lpstr>
      <vt:lpstr>OK the loop doesn’t work now what? </vt:lpstr>
      <vt:lpstr>The most important thing……..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CMIAV</dc:creator>
  <cp:lastModifiedBy>Juliette Sterkens</cp:lastModifiedBy>
  <cp:revision>61</cp:revision>
  <dcterms:created xsi:type="dcterms:W3CDTF">2017-03-02T17:05:59Z</dcterms:created>
  <dcterms:modified xsi:type="dcterms:W3CDTF">2019-06-14T20:42:47Z</dcterms:modified>
</cp:coreProperties>
</file>