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84" r:id="rId5"/>
    <p:sldId id="283" r:id="rId6"/>
    <p:sldId id="269" r:id="rId7"/>
    <p:sldId id="270" r:id="rId8"/>
    <p:sldId id="271" r:id="rId9"/>
    <p:sldId id="279" r:id="rId10"/>
    <p:sldId id="280" r:id="rId11"/>
    <p:sldId id="281" r:id="rId12"/>
    <p:sldId id="28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2E75"/>
    <a:srgbClr val="2C75C5"/>
    <a:srgbClr val="0059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02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FE89A91-E5B2-4B5C-BC1C-76DE565E8C84}" type="datetimeFigureOut">
              <a:rPr lang="en-US" smtClean="0"/>
              <a:pPr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F61640F-FB35-4741-A20B-390FF9E84B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428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FE89A91-E5B2-4B5C-BC1C-76DE565E8C84}" type="datetimeFigureOut">
              <a:rPr lang="en-US" smtClean="0"/>
              <a:pPr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F61640F-FB35-4741-A20B-390FF9E84B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070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FE89A91-E5B2-4B5C-BC1C-76DE565E8C84}" type="datetimeFigureOut">
              <a:rPr lang="en-US" smtClean="0"/>
              <a:pPr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F61640F-FB35-4741-A20B-390FF9E84B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277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FE89A91-E5B2-4B5C-BC1C-76DE565E8C84}" type="datetimeFigureOut">
              <a:rPr lang="en-US" smtClean="0"/>
              <a:pPr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F61640F-FB35-4741-A20B-390FF9E84B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563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FE89A91-E5B2-4B5C-BC1C-76DE565E8C84}" type="datetimeFigureOut">
              <a:rPr lang="en-US" smtClean="0"/>
              <a:pPr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F61640F-FB35-4741-A20B-390FF9E84B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90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FE89A91-E5B2-4B5C-BC1C-76DE565E8C84}" type="datetimeFigureOut">
              <a:rPr lang="en-US" smtClean="0"/>
              <a:pPr/>
              <a:t>5/13/2019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F61640F-FB35-4741-A20B-390FF9E84B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258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FE89A91-E5B2-4B5C-BC1C-76DE565E8C84}" type="datetimeFigureOut">
              <a:rPr lang="en-US" smtClean="0"/>
              <a:pPr/>
              <a:t>5/13/2019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F61640F-FB35-4741-A20B-390FF9E84B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920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FE89A91-E5B2-4B5C-BC1C-76DE565E8C84}" type="datetimeFigureOut">
              <a:rPr lang="en-US" smtClean="0"/>
              <a:pPr/>
              <a:t>5/13/2019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F61640F-FB35-4741-A20B-390FF9E84B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56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FE89A91-E5B2-4B5C-BC1C-76DE565E8C84}" type="datetimeFigureOut">
              <a:rPr lang="en-US" smtClean="0"/>
              <a:pPr/>
              <a:t>5/13/2019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F61640F-FB35-4741-A20B-390FF9E84B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06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FE89A91-E5B2-4B5C-BC1C-76DE565E8C84}" type="datetimeFigureOut">
              <a:rPr lang="en-US" smtClean="0"/>
              <a:pPr/>
              <a:t>5/13/2019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F61640F-FB35-4741-A20B-390FF9E84B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974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FE89A91-E5B2-4B5C-BC1C-76DE565E8C84}" type="datetimeFigureOut">
              <a:rPr lang="en-US" smtClean="0"/>
              <a:pPr/>
              <a:t>5/13/2019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F61640F-FB35-4741-A20B-390FF9E84B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294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021905"/>
            <a:ext cx="7886700" cy="38347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-1"/>
            <a:ext cx="9144000" cy="1825625"/>
          </a:xfrm>
          <a:prstGeom prst="rect">
            <a:avLst/>
          </a:prstGeom>
          <a:solidFill>
            <a:srgbClr val="462E7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9724" y="6023175"/>
            <a:ext cx="2101360" cy="658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189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ccessweapon.com/meditation" TargetMode="External"/><Relationship Id="rId2" Type="http://schemas.openxmlformats.org/officeDocument/2006/relationships/hyperlink" Target="http://www.zenhabits.net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7467" y="1863893"/>
            <a:ext cx="6230983" cy="295220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238318" y="4816099"/>
            <a:ext cx="4572000" cy="1595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en-US" sz="2250" dirty="0" smtClean="0">
                <a:solidFill>
                  <a:prstClr val="black"/>
                </a:solidFill>
              </a:rPr>
              <a:t>How </a:t>
            </a:r>
            <a:r>
              <a:rPr lang="en-US" sz="2250" dirty="0">
                <a:solidFill>
                  <a:prstClr val="black"/>
                </a:solidFill>
              </a:rPr>
              <a:t>Meditation Helped Me with My Hearing Loss</a:t>
            </a:r>
          </a:p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en-US" sz="2250" dirty="0">
                <a:solidFill>
                  <a:prstClr val="black"/>
                </a:solidFill>
              </a:rPr>
              <a:t>Linda S. Rusinko</a:t>
            </a:r>
          </a:p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en-US" sz="2250" dirty="0">
                <a:solidFill>
                  <a:prstClr val="black"/>
                </a:solidFill>
              </a:rPr>
              <a:t>22 Jun 19</a:t>
            </a:r>
          </a:p>
        </p:txBody>
      </p:sp>
    </p:spTree>
    <p:extLst>
      <p:ext uri="{BB962C8B-B14F-4D97-AF65-F5344CB8AC3E}">
        <p14:creationId xmlns:p14="http://schemas.microsoft.com/office/powerpoint/2010/main" val="362090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24890"/>
            <a:ext cx="7886700" cy="4458789"/>
          </a:xfrm>
        </p:spPr>
        <p:txBody>
          <a:bodyPr>
            <a:normAutofit fontScale="92500" lnSpcReduction="10000"/>
          </a:bodyPr>
          <a:lstStyle/>
          <a:p>
            <a:r>
              <a:rPr lang="en-US" sz="2200" dirty="0" smtClean="0"/>
              <a:t>Meditation References</a:t>
            </a:r>
          </a:p>
          <a:p>
            <a:r>
              <a:rPr lang="en-US" sz="2200" dirty="0"/>
              <a:t>Mindfulness : An Eight Week Plan For Finding Peace  in a Frantic World Book  by Mark Williams and Danny Penman</a:t>
            </a:r>
          </a:p>
          <a:p>
            <a:r>
              <a:rPr lang="en-US" sz="2200" dirty="0"/>
              <a:t>Mindfulness: A Practical Guide to Finding Peace in a Frantic World  Book by Mark Williams and Danny Penman</a:t>
            </a:r>
          </a:p>
          <a:p>
            <a:r>
              <a:rPr lang="en-US" sz="2200" dirty="0"/>
              <a:t> Meditation for Beginners Book by Jack </a:t>
            </a:r>
            <a:r>
              <a:rPr lang="en-US" sz="2200" dirty="0" err="1"/>
              <a:t>Kornfield</a:t>
            </a:r>
            <a:endParaRPr lang="en-US" sz="2200" dirty="0"/>
          </a:p>
          <a:p>
            <a:r>
              <a:rPr lang="en-US" sz="2200" dirty="0"/>
              <a:t> Meditation for Beginners: 20 Practical Tips for Understanding the Mind by Leo </a:t>
            </a:r>
            <a:r>
              <a:rPr lang="en-US" sz="2200" dirty="0" err="1"/>
              <a:t>Babuta</a:t>
            </a:r>
            <a:r>
              <a:rPr lang="en-US" sz="2200" dirty="0"/>
              <a:t>  </a:t>
            </a:r>
            <a:r>
              <a:rPr lang="en-US" sz="2200" dirty="0">
                <a:hlinkClick r:id="rId2"/>
              </a:rPr>
              <a:t>www.zenhabits.net</a:t>
            </a:r>
            <a:r>
              <a:rPr lang="en-US" sz="2200" dirty="0"/>
              <a:t>  </a:t>
            </a:r>
          </a:p>
          <a:p>
            <a:r>
              <a:rPr lang="en-US" sz="2200" dirty="0"/>
              <a:t> Guide To Meditation Techniques for Beginners </a:t>
            </a:r>
            <a:r>
              <a:rPr lang="en-US" sz="2200" dirty="0">
                <a:hlinkClick r:id="rId3"/>
              </a:rPr>
              <a:t>www.successweapon.com/meditation</a:t>
            </a:r>
            <a:r>
              <a:rPr lang="en-US" sz="2200" dirty="0"/>
              <a:t> /e-book</a:t>
            </a:r>
          </a:p>
          <a:p>
            <a:r>
              <a:rPr lang="en-US" sz="2200" dirty="0"/>
              <a:t>You Tube. - Dr. Sara Lazar, neuroscientist,  who explains her experience with yoga and meditation</a:t>
            </a:r>
          </a:p>
          <a:p>
            <a:r>
              <a:rPr lang="en-US" sz="2200" dirty="0" err="1"/>
              <a:t>Kadampa</a:t>
            </a:r>
            <a:r>
              <a:rPr lang="en-US" sz="2200" dirty="0"/>
              <a:t> Meditation Centers located in United States, Europe and Australia </a:t>
            </a:r>
            <a:endParaRPr lang="en-US" sz="22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8991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E7707853-0294-374E-B92A-D2BA81A805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2514" y="2022475"/>
            <a:ext cx="8125097" cy="3833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558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57942" y="2116182"/>
            <a:ext cx="78115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QUESTIONS AND ANSWERS</a:t>
            </a:r>
            <a:endParaRPr lang="en-US" sz="4800" dirty="0"/>
          </a:p>
        </p:txBody>
      </p:sp>
      <p:sp>
        <p:nvSpPr>
          <p:cNvPr id="2" name="TextBox 1"/>
          <p:cNvSpPr txBox="1"/>
          <p:nvPr/>
        </p:nvSpPr>
        <p:spPr>
          <a:xfrm>
            <a:off x="1323704" y="3640182"/>
            <a:ext cx="68982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 you have any questions/comments, please feel to contact me and my </a:t>
            </a:r>
          </a:p>
          <a:p>
            <a:r>
              <a:rPr lang="en-US" dirty="0" smtClean="0"/>
              <a:t>E-mail address is lrusin7@ gmail.com.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590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>
            <a:extLst>
              <a:ext uri="{FF2B5EF4-FFF2-40B4-BE49-F238E27FC236}">
                <a16:creationId xmlns:a16="http://schemas.microsoft.com/office/drawing/2014/main" xmlns="" id="{21B68B26-7DAE-2043-B9A7-285D1774EED0}"/>
              </a:ext>
            </a:extLst>
          </p:cNvPr>
          <p:cNvSpPr txBox="1">
            <a:spLocks/>
          </p:cNvSpPr>
          <p:nvPr/>
        </p:nvSpPr>
        <p:spPr>
          <a:xfrm>
            <a:off x="628650" y="1910280"/>
            <a:ext cx="7886700" cy="66310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Purpose of This Workshop</a:t>
            </a:r>
            <a:endParaRPr lang="en-US" b="1" dirty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628650" y="2573383"/>
            <a:ext cx="7886700" cy="245108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Purpose of This Workshop   - </a:t>
            </a:r>
            <a:r>
              <a:rPr lang="en-US" dirty="0" smtClean="0"/>
              <a:t>Teach basic meditation techniques to help reduce stress from communication challenges </a:t>
            </a:r>
          </a:p>
          <a:p>
            <a:endParaRPr lang="en-US" dirty="0" smtClean="0"/>
          </a:p>
          <a:p>
            <a:r>
              <a:rPr lang="en-US" b="1" dirty="0" smtClean="0"/>
              <a:t>Meditation</a:t>
            </a:r>
            <a:r>
              <a:rPr lang="en-US" dirty="0" smtClean="0"/>
              <a:t>   -     To engage in a mental exercise specifically concentration on one’s breathing  for the purpose of relaxation. 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5137627"/>
            <a:ext cx="2221992" cy="133731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8424" y="5137626"/>
            <a:ext cx="2072640" cy="1450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2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09600" y="2002971"/>
            <a:ext cx="7772400" cy="792480"/>
          </a:xfrm>
        </p:spPr>
        <p:txBody>
          <a:bodyPr>
            <a:normAutofit/>
          </a:bodyPr>
          <a:lstStyle/>
          <a:p>
            <a:r>
              <a:rPr lang="en-US" sz="4000" b="1" dirty="0"/>
              <a:t>Personal Experience with Meditation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28650" y="2899954"/>
            <a:ext cx="7886700" cy="329184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400" dirty="0" smtClean="0"/>
              <a:t>Meditation Experience  </a:t>
            </a:r>
          </a:p>
          <a:p>
            <a:pPr lvl="1"/>
            <a:r>
              <a:rPr lang="en-US" sz="2300" dirty="0" smtClean="0"/>
              <a:t>Not Enjoyable in the Beginning </a:t>
            </a:r>
          </a:p>
          <a:p>
            <a:pPr lvl="1"/>
            <a:r>
              <a:rPr lang="en-US" sz="2300" dirty="0" smtClean="0"/>
              <a:t> Quality vs. Quantity </a:t>
            </a:r>
          </a:p>
          <a:p>
            <a:pPr lvl="1"/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400" dirty="0" smtClean="0"/>
              <a:t>Not Meditate for Long Time</a:t>
            </a:r>
          </a:p>
          <a:p>
            <a:pPr lvl="1"/>
            <a:r>
              <a:rPr lang="en-US" sz="2600" dirty="0" smtClean="0"/>
              <a:t>Not Interested</a:t>
            </a:r>
          </a:p>
          <a:p>
            <a:pPr lvl="1"/>
            <a:r>
              <a:rPr lang="en-US" sz="2600" dirty="0" smtClean="0"/>
              <a:t> Meditation Was Not Popular</a:t>
            </a:r>
          </a:p>
          <a:p>
            <a:pPr lvl="1"/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400" dirty="0" smtClean="0"/>
              <a:t>Major Stressors Caused Me to Return To Meditation</a:t>
            </a:r>
          </a:p>
          <a:p>
            <a:pPr lvl="1"/>
            <a:r>
              <a:rPr lang="en-US" sz="2600" dirty="0" smtClean="0"/>
              <a:t>Death of Loved One</a:t>
            </a:r>
          </a:p>
          <a:p>
            <a:pPr lvl="1"/>
            <a:r>
              <a:rPr lang="en-US" sz="2600" dirty="0" smtClean="0"/>
              <a:t>Relationship Breakup</a:t>
            </a:r>
          </a:p>
          <a:p>
            <a:pPr lvl="1"/>
            <a:r>
              <a:rPr lang="en-US" sz="2600" dirty="0" smtClean="0"/>
              <a:t>Job Change</a:t>
            </a:r>
          </a:p>
          <a:p>
            <a:pPr lvl="1"/>
            <a:r>
              <a:rPr lang="en-US" sz="2600" dirty="0" smtClean="0"/>
              <a:t>Relocation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51984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910281"/>
            <a:ext cx="7886700" cy="414907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Benefits of Meditation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325188"/>
            <a:ext cx="8515350" cy="4415245"/>
          </a:xfrm>
        </p:spPr>
        <p:txBody>
          <a:bodyPr/>
          <a:lstStyle/>
          <a:p>
            <a:pPr marL="0" indent="0">
              <a:buNone/>
            </a:pPr>
            <a:r>
              <a:rPr lang="en-US" sz="1350" b="1" dirty="0">
                <a:solidFill>
                  <a:prstClr val="black"/>
                </a:solidFill>
                <a:latin typeface="Arial-BoldMT"/>
              </a:rPr>
              <a:t>Mental and Emotional </a:t>
            </a:r>
            <a:r>
              <a:rPr lang="en-US" sz="1350" b="1" dirty="0" smtClean="0">
                <a:solidFill>
                  <a:prstClr val="black"/>
                </a:solidFill>
                <a:latin typeface="Arial-BoldMT"/>
              </a:rPr>
              <a:t>Benefits</a:t>
            </a:r>
          </a:p>
          <a:p>
            <a:r>
              <a:rPr lang="en-US" sz="1350" dirty="0" smtClean="0">
                <a:solidFill>
                  <a:prstClr val="black"/>
                </a:solidFill>
                <a:latin typeface="ArialMT"/>
              </a:rPr>
              <a:t>Allows you to make better decisions and improve critical thinking.  </a:t>
            </a:r>
          </a:p>
          <a:p>
            <a:r>
              <a:rPr lang="en-US" sz="1350" dirty="0" smtClean="0">
                <a:solidFill>
                  <a:prstClr val="black"/>
                </a:solidFill>
                <a:latin typeface="ArialMT"/>
              </a:rPr>
              <a:t> Improves communication with yourself. When you better understand your thought processes, you have more control over what you think.  </a:t>
            </a:r>
          </a:p>
          <a:p>
            <a:r>
              <a:rPr lang="en-US" sz="1350" dirty="0" smtClean="0">
                <a:solidFill>
                  <a:prstClr val="black"/>
                </a:solidFill>
                <a:latin typeface="ArialMT"/>
              </a:rPr>
              <a:t>Helps you stay in the present moment. </a:t>
            </a:r>
          </a:p>
          <a:p>
            <a:endParaRPr lang="en-US" sz="1350" dirty="0">
              <a:solidFill>
                <a:prstClr val="black"/>
              </a:solidFill>
              <a:latin typeface="ArialMT"/>
            </a:endParaRP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5E1F257-F504-734A-9602-B52C3E5EA945}"/>
              </a:ext>
            </a:extLst>
          </p:cNvPr>
          <p:cNvSpPr txBox="1"/>
          <p:nvPr/>
        </p:nvSpPr>
        <p:spPr>
          <a:xfrm>
            <a:off x="608513" y="3286449"/>
            <a:ext cx="8052161" cy="27930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1350" b="1" dirty="0" smtClean="0">
              <a:solidFill>
                <a:prstClr val="black"/>
              </a:solidFill>
              <a:latin typeface="Arial-BoldMT"/>
            </a:endParaRPr>
          </a:p>
          <a:p>
            <a:endParaRPr lang="en-US" sz="1350" b="1" dirty="0">
              <a:solidFill>
                <a:prstClr val="black"/>
              </a:solidFill>
              <a:latin typeface="Arial-BoldMT"/>
            </a:endParaRPr>
          </a:p>
          <a:p>
            <a:endParaRPr lang="en-US" sz="1350" b="1" dirty="0" smtClean="0">
              <a:solidFill>
                <a:prstClr val="black"/>
              </a:solidFill>
              <a:latin typeface="Arial-BoldMT"/>
            </a:endParaRPr>
          </a:p>
          <a:p>
            <a:endParaRPr lang="en-US" sz="1350" b="1" dirty="0">
              <a:solidFill>
                <a:prstClr val="black"/>
              </a:solidFill>
              <a:latin typeface="Arial-BoldMT"/>
            </a:endParaRPr>
          </a:p>
          <a:p>
            <a:r>
              <a:rPr lang="en-US" sz="1350" b="1" dirty="0" smtClean="0">
                <a:solidFill>
                  <a:prstClr val="black"/>
                </a:solidFill>
                <a:latin typeface="Arial-BoldMT"/>
              </a:rPr>
              <a:t>Physical Benefits</a:t>
            </a:r>
            <a:endParaRPr lang="en-US" sz="1350" b="1" dirty="0">
              <a:solidFill>
                <a:prstClr val="black"/>
              </a:solidFill>
              <a:latin typeface="Arial-BoldMT"/>
            </a:endParaRPr>
          </a:p>
          <a:p>
            <a:endParaRPr lang="en-US" sz="1350" b="1" dirty="0">
              <a:solidFill>
                <a:prstClr val="black"/>
              </a:solidFill>
              <a:latin typeface="Arial-BoldMT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 smtClean="0">
                <a:solidFill>
                  <a:prstClr val="black"/>
                </a:solidFill>
                <a:latin typeface="ArialMT"/>
              </a:rPr>
              <a:t>Clears </a:t>
            </a:r>
            <a:r>
              <a:rPr lang="en-US" sz="1350" dirty="0">
                <a:solidFill>
                  <a:prstClr val="black"/>
                </a:solidFill>
                <a:latin typeface="ArialMT"/>
              </a:rPr>
              <a:t>your mind for better quality sleep</a:t>
            </a:r>
            <a:r>
              <a:rPr lang="en-US" sz="1350" dirty="0" smtClean="0">
                <a:solidFill>
                  <a:prstClr val="black"/>
                </a:solidFill>
                <a:latin typeface="ArialMT"/>
              </a:rPr>
              <a:t>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 smtClean="0">
                <a:solidFill>
                  <a:prstClr val="black"/>
                </a:solidFill>
                <a:latin typeface="ArialMT"/>
              </a:rPr>
              <a:t>Improves </a:t>
            </a:r>
            <a:r>
              <a:rPr lang="en-US" sz="1350" dirty="0">
                <a:solidFill>
                  <a:prstClr val="black"/>
                </a:solidFill>
                <a:latin typeface="ArialMT"/>
              </a:rPr>
              <a:t>athletic performance by refining your ability to focus on a goal or </a:t>
            </a:r>
            <a:r>
              <a:rPr lang="en-US" sz="1350" dirty="0" smtClean="0">
                <a:solidFill>
                  <a:prstClr val="black"/>
                </a:solidFill>
                <a:latin typeface="ArialMT"/>
              </a:rPr>
              <a:t>situation. 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 smtClean="0">
                <a:solidFill>
                  <a:prstClr val="black"/>
                </a:solidFill>
                <a:latin typeface="ArialMT"/>
              </a:rPr>
              <a:t>Slows </a:t>
            </a:r>
            <a:r>
              <a:rPr lang="en-US" sz="1350" dirty="0">
                <a:solidFill>
                  <a:prstClr val="black"/>
                </a:solidFill>
                <a:latin typeface="ArialMT"/>
              </a:rPr>
              <a:t>your respiration for longer, deeper breaths</a:t>
            </a:r>
            <a:r>
              <a:rPr lang="en-US" sz="1350" dirty="0" smtClean="0">
                <a:solidFill>
                  <a:prstClr val="black"/>
                </a:solidFill>
                <a:latin typeface="ArialMT"/>
              </a:rPr>
              <a:t>.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 smtClean="0">
                <a:solidFill>
                  <a:prstClr val="black"/>
                </a:solidFill>
                <a:latin typeface="ArialMT"/>
              </a:rPr>
              <a:t>Boosts </a:t>
            </a:r>
            <a:r>
              <a:rPr lang="en-US" sz="1350" dirty="0">
                <a:solidFill>
                  <a:prstClr val="black"/>
                </a:solidFill>
                <a:latin typeface="ArialMT"/>
              </a:rPr>
              <a:t>your immune system by slowing the production of the stress hormone cortisol.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1350" dirty="0">
              <a:solidFill>
                <a:prstClr val="black"/>
              </a:solidFill>
              <a:latin typeface="ArialMT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1350" dirty="0">
              <a:solidFill>
                <a:prstClr val="black"/>
              </a:solidFill>
              <a:latin typeface="ArialMT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804806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991762"/>
            <a:ext cx="8515350" cy="42551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          </a:t>
            </a:r>
            <a:r>
              <a:rPr lang="en-US" b="1" dirty="0" smtClean="0"/>
              <a:t>Three </a:t>
            </a:r>
            <a:r>
              <a:rPr lang="en-US" b="1" dirty="0"/>
              <a:t>Reasons To Meditate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2534194"/>
            <a:ext cx="7026185" cy="420624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1.   Become More Aware of Your Thoughts  which Enables You To Observe Not React</a:t>
            </a:r>
          </a:p>
          <a:p>
            <a:pPr lvl="1"/>
            <a:r>
              <a:rPr lang="en-US" dirty="0"/>
              <a:t> React -  I feel embarrassed about my hearing loss</a:t>
            </a:r>
          </a:p>
          <a:p>
            <a:pPr lvl="1"/>
            <a:r>
              <a:rPr lang="en-US" dirty="0"/>
              <a:t>Observe - I  notice  those thoughts about being embarrassed about hearing loss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2.  Reduce  stress from hearing loss</a:t>
            </a:r>
          </a:p>
          <a:p>
            <a:pPr lvl="1"/>
            <a:r>
              <a:rPr lang="en-US" dirty="0"/>
              <a:t>Alleviate fatigue </a:t>
            </a:r>
          </a:p>
          <a:p>
            <a:pPr lvl="1"/>
            <a:r>
              <a:rPr lang="en-US" dirty="0"/>
              <a:t>Decrease anxiety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3.  Empowerment</a:t>
            </a:r>
          </a:p>
          <a:p>
            <a:pPr lvl="1"/>
            <a:r>
              <a:rPr lang="en-US" dirty="0"/>
              <a:t>Can select the time</a:t>
            </a:r>
          </a:p>
          <a:p>
            <a:pPr lvl="1"/>
            <a:r>
              <a:rPr lang="en-US" dirty="0"/>
              <a:t>Can select the location</a:t>
            </a:r>
          </a:p>
        </p:txBody>
      </p:sp>
    </p:spTree>
    <p:extLst>
      <p:ext uri="{BB962C8B-B14F-4D97-AF65-F5344CB8AC3E}">
        <p14:creationId xmlns:p14="http://schemas.microsoft.com/office/powerpoint/2010/main" val="482573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532856" y="2875134"/>
            <a:ext cx="7367778" cy="2412383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5763" indent="-385763">
              <a:buFont typeface="+mj-lt"/>
              <a:buAutoNum type="arabicPeriod"/>
            </a:pPr>
            <a:r>
              <a:rPr lang="en-US" dirty="0" smtClean="0"/>
              <a:t>Sit in chair </a:t>
            </a:r>
          </a:p>
          <a:p>
            <a:pPr marL="385763" indent="-385763">
              <a:buFont typeface="+mj-lt"/>
              <a:buAutoNum type="arabicPeriod"/>
            </a:pPr>
            <a:r>
              <a:rPr lang="en-US" dirty="0" smtClean="0"/>
              <a:t> Back straight – very important                     </a:t>
            </a:r>
          </a:p>
          <a:p>
            <a:pPr marL="385763" indent="-385763">
              <a:buFont typeface="+mj-lt"/>
              <a:buAutoNum type="arabicPeriod"/>
            </a:pPr>
            <a:r>
              <a:rPr lang="en-US" dirty="0" smtClean="0"/>
              <a:t>Feet on the floor                                                                 </a:t>
            </a:r>
          </a:p>
          <a:p>
            <a:pPr marL="385763" indent="-385763">
              <a:buFont typeface="+mj-lt"/>
              <a:buAutoNum type="arabicPeriod"/>
            </a:pPr>
            <a:r>
              <a:rPr lang="en-US" dirty="0" smtClean="0"/>
              <a:t> Body relax not tense or slouching</a:t>
            </a:r>
          </a:p>
          <a:p>
            <a:pPr marL="385763" indent="-385763">
              <a:buFont typeface="+mj-lt"/>
              <a:buAutoNum type="arabicPeriod"/>
            </a:pPr>
            <a:r>
              <a:rPr lang="en-US" dirty="0" smtClean="0"/>
              <a:t> Take a few deep breaths</a:t>
            </a:r>
          </a:p>
          <a:p>
            <a:pPr marL="385763" indent="-385763">
              <a:buFont typeface="+mj-lt"/>
              <a:buAutoNum type="arabicPeriod"/>
            </a:pPr>
            <a:r>
              <a:rPr lang="en-US" dirty="0" smtClean="0"/>
              <a:t>Close or relax your eyes(Look at presenter or screen, if needed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32204" y="5314950"/>
            <a:ext cx="69814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BE PATIENT  WITH YOURSELF   !!!!!!!                                                      BE KIND TO YOURSELF  !!!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56616" y="1907177"/>
            <a:ext cx="8158734" cy="940525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smtClean="0"/>
              <a:t>Steps for Basic Breathing Meditation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4103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404295" y="2612569"/>
            <a:ext cx="7367778" cy="374904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mtClean="0"/>
              <a:t>7.  Feel cool breath going in your nostrils when inhaling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mtClean="0"/>
              <a:t>8.  Feel warm breath going out of your nostrils when exhaling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mtClean="0"/>
              <a:t> 9.  When your mind wanders, just bring it back to your breath  (return to number #7. 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mtClean="0"/>
              <a:t>10.  When your are finished, just refocus or open your eyes.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9931" y="1929340"/>
            <a:ext cx="86433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Steps for Basic Breathing Meditation (cont.)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0923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356616" y="1907177"/>
            <a:ext cx="8158734" cy="94052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smtClean="0"/>
              <a:t>Steps for Basic Visual Meditation</a:t>
            </a:r>
            <a:endParaRPr lang="en-US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28650" y="2847702"/>
            <a:ext cx="7367778" cy="269094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5763" indent="-385763">
              <a:buFont typeface="+mj-lt"/>
              <a:buAutoNum type="arabicPeriod"/>
            </a:pPr>
            <a:r>
              <a:rPr lang="en-US" sz="2400" dirty="0" smtClean="0"/>
              <a:t>Sit in chair </a:t>
            </a:r>
          </a:p>
          <a:p>
            <a:pPr marL="385763" indent="-385763">
              <a:buFont typeface="+mj-lt"/>
              <a:buAutoNum type="arabicPeriod"/>
            </a:pPr>
            <a:r>
              <a:rPr lang="en-US" sz="2400" dirty="0" smtClean="0"/>
              <a:t> Back straight – very important                     </a:t>
            </a:r>
          </a:p>
          <a:p>
            <a:pPr marL="385763" indent="-385763">
              <a:buFont typeface="+mj-lt"/>
              <a:buAutoNum type="arabicPeriod"/>
            </a:pPr>
            <a:r>
              <a:rPr lang="en-US" sz="2400" dirty="0" smtClean="0"/>
              <a:t>Feet on the floor                                                                 </a:t>
            </a:r>
          </a:p>
          <a:p>
            <a:pPr marL="385763" indent="-385763">
              <a:buFont typeface="+mj-lt"/>
              <a:buAutoNum type="arabicPeriod"/>
            </a:pPr>
            <a:r>
              <a:rPr lang="en-US" sz="2400" dirty="0" smtClean="0"/>
              <a:t> Body relax not tense or slouching</a:t>
            </a:r>
          </a:p>
          <a:p>
            <a:pPr marL="385763" indent="-385763">
              <a:buFont typeface="+mj-lt"/>
              <a:buAutoNum type="arabicPeriod"/>
            </a:pPr>
            <a:r>
              <a:rPr lang="en-US" sz="2400" dirty="0" smtClean="0"/>
              <a:t> Take a few deep breaths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/>
              <a:t>6.  Close or relax your eyes(Look at presenter or screen, if needed 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/>
              <a:t>7.   Take a few deep breaths</a:t>
            </a:r>
          </a:p>
          <a:p>
            <a:pPr marL="385763" indent="-385763">
              <a:buFont typeface="+mj-lt"/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5371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914" y="1683476"/>
            <a:ext cx="8689086" cy="102053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Steps for Basic </a:t>
            </a:r>
            <a:r>
              <a:rPr lang="en-US" b="1" dirty="0" smtClean="0"/>
              <a:t>Visual Meditation (cont.)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294" y="2473235"/>
            <a:ext cx="7764345" cy="388837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8.  Feel </a:t>
            </a:r>
            <a:r>
              <a:rPr lang="en-US" dirty="0"/>
              <a:t>cool breath going in our nostrils when inhaling</a:t>
            </a:r>
          </a:p>
          <a:p>
            <a:pPr marL="0" indent="0">
              <a:buNone/>
            </a:pPr>
            <a:r>
              <a:rPr lang="en-US" dirty="0" smtClean="0"/>
              <a:t>9.  Feel </a:t>
            </a:r>
            <a:r>
              <a:rPr lang="en-US" dirty="0"/>
              <a:t>warm breath going out of our nostrils when </a:t>
            </a:r>
            <a:r>
              <a:rPr lang="en-US" dirty="0" smtClean="0"/>
              <a:t>exhaling</a:t>
            </a:r>
            <a:endParaRPr lang="en-US" dirty="0"/>
          </a:p>
          <a:p>
            <a:pPr marL="514350" indent="-514350">
              <a:buAutoNum type="arabicPeriod" startAt="10"/>
            </a:pPr>
            <a:r>
              <a:rPr lang="en-US" dirty="0" smtClean="0"/>
              <a:t>When </a:t>
            </a:r>
            <a:r>
              <a:rPr lang="en-US" dirty="0"/>
              <a:t>your mind wanders, just bring it back to your </a:t>
            </a:r>
            <a:r>
              <a:rPr lang="en-US" dirty="0" smtClean="0"/>
              <a:t>breath    </a:t>
            </a:r>
          </a:p>
          <a:p>
            <a:pPr marL="0" indent="0">
              <a:buNone/>
            </a:pPr>
            <a:r>
              <a:rPr lang="en-US" dirty="0" smtClean="0"/>
              <a:t> 11.   On your next exhalation, exhale your feelings of anxiety, stress, or worries as it leaves your body, and dissolves into space.</a:t>
            </a:r>
          </a:p>
          <a:p>
            <a:pPr marL="0" indent="0">
              <a:buNone/>
            </a:pPr>
            <a:r>
              <a:rPr lang="en-US" dirty="0" smtClean="0"/>
              <a:t> 12.  Then </a:t>
            </a:r>
            <a:r>
              <a:rPr lang="en-US" dirty="0"/>
              <a:t>on your next inhalation, inhale the white beautiful light into your body especially your heart making your feel relaxed and calm. (return to number #7. 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13.  When </a:t>
            </a:r>
            <a:r>
              <a:rPr lang="en-US" dirty="0"/>
              <a:t>your are finished, just refocus or open your eyes.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563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</TotalTime>
  <Words>683</Words>
  <Application>Microsoft Office PowerPoint</Application>
  <PresentationFormat>On-screen Show (4:3)</PresentationFormat>
  <Paragraphs>97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Arial-BoldMT</vt:lpstr>
      <vt:lpstr>ArialMT</vt:lpstr>
      <vt:lpstr>Calibri</vt:lpstr>
      <vt:lpstr>Calibri Light</vt:lpstr>
      <vt:lpstr>Office Theme</vt:lpstr>
      <vt:lpstr>PowerPoint Presentation</vt:lpstr>
      <vt:lpstr>PowerPoint Presentation</vt:lpstr>
      <vt:lpstr>Personal Experience with Meditation</vt:lpstr>
      <vt:lpstr>Benefits of Meditation</vt:lpstr>
      <vt:lpstr>          Three Reasons To Meditate </vt:lpstr>
      <vt:lpstr>PowerPoint Presentation</vt:lpstr>
      <vt:lpstr>PowerPoint Presentation</vt:lpstr>
      <vt:lpstr>PowerPoint Presentation</vt:lpstr>
      <vt:lpstr>Steps for Basic Visual Meditation (cont.)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CMIAV</dc:creator>
  <cp:lastModifiedBy>Rusinko, Linda S CIV USARMY (US)</cp:lastModifiedBy>
  <cp:revision>31</cp:revision>
  <dcterms:created xsi:type="dcterms:W3CDTF">2017-03-02T17:05:59Z</dcterms:created>
  <dcterms:modified xsi:type="dcterms:W3CDTF">2019-05-13T19:29:13Z</dcterms:modified>
</cp:coreProperties>
</file>