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8" r:id="rId4"/>
    <p:sldId id="259" r:id="rId5"/>
    <p:sldId id="261" r:id="rId6"/>
    <p:sldId id="260" r:id="rId7"/>
    <p:sldId id="262" r:id="rId8"/>
    <p:sldId id="263" r:id="rId9"/>
    <p:sldId id="265"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2E75"/>
    <a:srgbClr val="2C75C5"/>
    <a:srgbClr val="0059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p:scale>
          <a:sx n="84" d="100"/>
          <a:sy n="84" d="100"/>
        </p:scale>
        <p:origin x="-1092"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5/6/2019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4051428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5/6/2019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4244070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5/6/2019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45627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5/6/2019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147956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5/6/2019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181769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5/6/2019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15825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5/6/2019</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3536920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5/6/2019</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058561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5/6/2019</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41980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5/6/2019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182297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5/6/2019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90629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021905"/>
            <a:ext cx="7886700" cy="38347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1"/>
            <a:ext cx="9144000" cy="1825625"/>
          </a:xfrm>
          <a:prstGeom prst="rect">
            <a:avLst/>
          </a:prstGeom>
          <a:solidFill>
            <a:srgbClr val="462E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869724" y="6023175"/>
            <a:ext cx="2101360" cy="658979"/>
          </a:xfrm>
          <a:prstGeom prst="rect">
            <a:avLst/>
          </a:prstGeom>
        </p:spPr>
      </p:pic>
    </p:spTree>
    <p:extLst>
      <p:ext uri="{BB962C8B-B14F-4D97-AF65-F5344CB8AC3E}">
        <p14:creationId xmlns:p14="http://schemas.microsoft.com/office/powerpoint/2010/main" val="784189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3-vWH1y7e0M" TargetMode="External"/><Relationship Id="rId2" Type="http://schemas.openxmlformats.org/officeDocument/2006/relationships/hyperlink" Target="https://www.youtube.com/watch?v=BjMdKkc3SyM" TargetMode="External"/><Relationship Id="rId1" Type="http://schemas.openxmlformats.org/officeDocument/2006/relationships/slideLayout" Target="../slideLayouts/slideLayout2.xml"/><Relationship Id="rId4" Type="http://schemas.openxmlformats.org/officeDocument/2006/relationships/hyperlink" Target="https://www.youtube.com/watch?v=-1T9zR1msZ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hearinglikeme.com/cici-gregory-deaf-dancer-dancing-with-hearing-los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2qtMYFJNigU" TargetMode="External"/><Relationship Id="rId2" Type="http://schemas.openxmlformats.org/officeDocument/2006/relationships/hyperlink" Target="https://www.nytimes.com/2019/04/30/well/move/health-benefits-dancing.html?smid=nytcore-ios-share&amp;fbclid=IwAR1uxeUcw9ieEUS_X3m80o-6DBXyG9ChA8cXlZOvz807H588SIFrrftY0i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ZUcVdhAAmSE" TargetMode="External"/><Relationship Id="rId2" Type="http://schemas.openxmlformats.org/officeDocument/2006/relationships/hyperlink" Target="https://www.youtube.com/watch?v=N_SPoAMsBFE&amp;list=PLF6166F725D8AA1DE&amp;index=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time_continue=4&amp;v=oLnhSH-6HOQ" TargetMode="External"/><Relationship Id="rId2" Type="http://schemas.openxmlformats.org/officeDocument/2006/relationships/hyperlink" Target="https://www.youtube.com/watch?v=dv2qKpna3lM" TargetMode="External"/><Relationship Id="rId1" Type="http://schemas.openxmlformats.org/officeDocument/2006/relationships/slideLayout" Target="../slideLayouts/slideLayout2.xml"/><Relationship Id="rId6" Type="http://schemas.openxmlformats.org/officeDocument/2006/relationships/hyperlink" Target="https://www.youtube.com/watch?time_continue=5&amp;v=bjQKCLvtLN0" TargetMode="External"/><Relationship Id="rId5" Type="http://schemas.openxmlformats.org/officeDocument/2006/relationships/hyperlink" Target="https://www.youtube.com/watch?v=AWDoxwDBdu8" TargetMode="External"/><Relationship Id="rId4" Type="http://schemas.openxmlformats.org/officeDocument/2006/relationships/hyperlink" Target="https://www.youtube.com/watch?v=LI64R1bjN7U"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M-MqpaAU_PM" TargetMode="External"/><Relationship Id="rId2" Type="http://schemas.openxmlformats.org/officeDocument/2006/relationships/hyperlink" Target="https://www.youtube.com/watch?v=H0GGn5wj0YQ" TargetMode="External"/><Relationship Id="rId1" Type="http://schemas.openxmlformats.org/officeDocument/2006/relationships/slideLayout" Target="../slideLayouts/slideLayout2.xml"/><Relationship Id="rId5" Type="http://schemas.openxmlformats.org/officeDocument/2006/relationships/hyperlink" Target="https://www.youtube.com/watch?v=heEFEOfAn4k" TargetMode="External"/><Relationship Id="rId4" Type="http://schemas.openxmlformats.org/officeDocument/2006/relationships/hyperlink" Target="https://www.youtube.com/watch?v=QC9EKCnRE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67547"/>
            <a:ext cx="7772400" cy="1161453"/>
          </a:xfrm>
        </p:spPr>
        <p:txBody>
          <a:bodyPr/>
          <a:lstStyle/>
          <a:p>
            <a:r>
              <a:rPr lang="en-US" b="1" dirty="0">
                <a:latin typeface="Arial" panose="020B0604020202020204" pitchFamily="34" charset="0"/>
                <a:cs typeface="Arial" panose="020B0604020202020204" pitchFamily="34" charset="0"/>
              </a:rPr>
              <a:t>Let’s Dance!</a:t>
            </a:r>
            <a:endParaRPr lang="en-US"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939795E-AF88-4134-AFBA-687750E71EA5}"/>
              </a:ext>
            </a:extLst>
          </p:cNvPr>
          <p:cNvSpPr>
            <a:spLocks noGrp="1"/>
          </p:cNvSpPr>
          <p:nvPr>
            <p:ph type="subTitle" idx="1"/>
          </p:nvPr>
        </p:nvSpPr>
        <p:spPr>
          <a:xfrm>
            <a:off x="2011417" y="3591528"/>
            <a:ext cx="5121166" cy="1390376"/>
          </a:xfrm>
        </p:spPr>
        <p:txBody>
          <a:bodyPr/>
          <a:lstStyle/>
          <a:p>
            <a:r>
              <a:rPr lang="en-US" dirty="0"/>
              <a:t>Presenters:</a:t>
            </a:r>
          </a:p>
          <a:p>
            <a:r>
              <a:rPr lang="en-US" dirty="0"/>
              <a:t>Debbie Mohney</a:t>
            </a:r>
          </a:p>
          <a:p>
            <a:r>
              <a:rPr lang="en-US" dirty="0"/>
              <a:t>Lynn Rousseau</a:t>
            </a:r>
          </a:p>
        </p:txBody>
      </p:sp>
    </p:spTree>
    <p:extLst>
      <p:ext uri="{BB962C8B-B14F-4D97-AF65-F5344CB8AC3E}">
        <p14:creationId xmlns:p14="http://schemas.microsoft.com/office/powerpoint/2010/main" val="3620908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760872-50B8-41D9-958B-76AF684AD8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A7E61C5-9905-4779-A7F5-3265DF3EB932}"/>
              </a:ext>
            </a:extLst>
          </p:cNvPr>
          <p:cNvSpPr>
            <a:spLocks noGrp="1"/>
          </p:cNvSpPr>
          <p:nvPr>
            <p:ph idx="1"/>
          </p:nvPr>
        </p:nvSpPr>
        <p:spPr/>
        <p:txBody>
          <a:bodyPr>
            <a:normAutofit fontScale="85000" lnSpcReduction="10000"/>
          </a:bodyPr>
          <a:lstStyle/>
          <a:p>
            <a:pPr marL="0" indent="0" algn="ctr">
              <a:buNone/>
            </a:pPr>
            <a:r>
              <a:rPr lang="en-US" dirty="0"/>
              <a:t>Search for Line Dances</a:t>
            </a:r>
          </a:p>
          <a:p>
            <a:r>
              <a:rPr lang="en-US" sz="3200" dirty="0"/>
              <a:t>Line Dances of all kinds:</a:t>
            </a:r>
          </a:p>
          <a:p>
            <a:pPr marL="0" indent="0">
              <a:buNone/>
            </a:pPr>
            <a:r>
              <a:rPr lang="en-US" sz="3200" dirty="0"/>
              <a:t>	Rock Around the Clock 	</a:t>
            </a:r>
            <a:r>
              <a:rPr lang="en-US" dirty="0">
                <a:hlinkClick r:id="rId2"/>
              </a:rPr>
              <a:t>https://www.youtube.com/watch?v=BjMdKkc3SyM</a:t>
            </a:r>
            <a:endParaRPr lang="en-US" dirty="0"/>
          </a:p>
          <a:p>
            <a:pPr marL="0" indent="0">
              <a:buNone/>
            </a:pPr>
            <a:r>
              <a:rPr lang="en-US" sz="3200" dirty="0"/>
              <a:t>	Rita’s Waltz</a:t>
            </a:r>
          </a:p>
          <a:p>
            <a:pPr marL="0" indent="0">
              <a:buNone/>
            </a:pPr>
            <a:r>
              <a:rPr lang="en-US" dirty="0"/>
              <a:t>	</a:t>
            </a:r>
            <a:r>
              <a:rPr lang="en-US" dirty="0">
                <a:hlinkClick r:id="rId3"/>
              </a:rPr>
              <a:t>https://www.youtube.com/watch?v=3-vWH1y7e0M</a:t>
            </a:r>
            <a:endParaRPr lang="en-US" dirty="0"/>
          </a:p>
          <a:p>
            <a:pPr marL="0" indent="0">
              <a:buNone/>
            </a:pPr>
            <a:r>
              <a:rPr lang="en-US" sz="3200" dirty="0"/>
              <a:t>	Ladies Rhumba</a:t>
            </a:r>
          </a:p>
          <a:p>
            <a:pPr marL="0" indent="0">
              <a:buNone/>
            </a:pPr>
            <a:r>
              <a:rPr lang="en-US" dirty="0"/>
              <a:t>	</a:t>
            </a:r>
            <a:r>
              <a:rPr lang="en-US" dirty="0">
                <a:hlinkClick r:id="rId4"/>
              </a:rPr>
              <a:t>https://www.youtube.com/watch?v=-1T9zR1msZI</a:t>
            </a:r>
            <a:endParaRPr lang="en-US" dirty="0"/>
          </a:p>
          <a:p>
            <a:endParaRPr lang="en-US" dirty="0"/>
          </a:p>
        </p:txBody>
      </p:sp>
    </p:spTree>
    <p:extLst>
      <p:ext uri="{BB962C8B-B14F-4D97-AF65-F5344CB8AC3E}">
        <p14:creationId xmlns:p14="http://schemas.microsoft.com/office/powerpoint/2010/main" val="521642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91CACF-B6AC-4429-9D3D-526B25844B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DF365AC-463A-4429-97B7-7813D4FBB09C}"/>
              </a:ext>
            </a:extLst>
          </p:cNvPr>
          <p:cNvSpPr>
            <a:spLocks noGrp="1"/>
          </p:cNvSpPr>
          <p:nvPr>
            <p:ph idx="1"/>
          </p:nvPr>
        </p:nvSpPr>
        <p:spPr/>
        <p:txBody>
          <a:bodyPr>
            <a:normAutofit fontScale="92500"/>
          </a:bodyPr>
          <a:lstStyle/>
          <a:p>
            <a:pPr marL="0" indent="0" algn="ctr">
              <a:buNone/>
            </a:pPr>
            <a:r>
              <a:rPr lang="en-US" sz="4800" dirty="0">
                <a:latin typeface="Arial" panose="020B0604020202020204" pitchFamily="34" charset="0"/>
                <a:cs typeface="Arial" panose="020B0604020202020204" pitchFamily="34" charset="0"/>
              </a:rPr>
              <a:t>Most Important:</a:t>
            </a:r>
          </a:p>
          <a:p>
            <a:r>
              <a:rPr lang="en-US" dirty="0"/>
              <a:t>You can Dance with a partner or with a group such as in line dancing. Or alone in the privacy of your home! Dance puts a smile on your face and keeps your heart happy. It’s healthy for your mind and soul!</a:t>
            </a:r>
          </a:p>
          <a:p>
            <a:r>
              <a:rPr lang="en-US" dirty="0"/>
              <a:t>Let's dance! </a:t>
            </a:r>
          </a:p>
          <a:p>
            <a:pPr marL="0" indent="0" algn="ctr">
              <a:buNone/>
            </a:pPr>
            <a:r>
              <a:rPr lang="en-US" sz="6000" dirty="0">
                <a:latin typeface="Arial" panose="020B0604020202020204" pitchFamily="34" charset="0"/>
                <a:cs typeface="Arial" panose="020B0604020202020204" pitchFamily="34" charset="0"/>
              </a:rPr>
              <a:t>Have Fun!</a:t>
            </a:r>
          </a:p>
        </p:txBody>
      </p:sp>
    </p:spTree>
    <p:extLst>
      <p:ext uri="{BB962C8B-B14F-4D97-AF65-F5344CB8AC3E}">
        <p14:creationId xmlns:p14="http://schemas.microsoft.com/office/powerpoint/2010/main" val="379111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50158-0296-4104-BE54-74076EDED4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6246C6A2-5F1C-410C-B2A8-32FAEAE692EC}"/>
              </a:ext>
            </a:extLst>
          </p:cNvPr>
          <p:cNvSpPr>
            <a:spLocks noGrp="1"/>
          </p:cNvSpPr>
          <p:nvPr>
            <p:ph idx="1"/>
          </p:nvPr>
        </p:nvSpPr>
        <p:spPr/>
        <p:txBody>
          <a:bodyPr>
            <a:normAutofit fontScale="55000" lnSpcReduction="20000"/>
          </a:bodyPr>
          <a:lstStyle/>
          <a:p>
            <a:pPr marL="0" indent="0" algn="ctr">
              <a:buNone/>
            </a:pPr>
            <a:r>
              <a:rPr lang="en-US" sz="3600" b="1" dirty="0"/>
              <a:t>Who we are:</a:t>
            </a:r>
          </a:p>
          <a:p>
            <a:pPr marL="0" indent="0" algn="ctr">
              <a:buNone/>
            </a:pPr>
            <a:endParaRPr lang="en-US" sz="3600" b="1" dirty="0"/>
          </a:p>
          <a:p>
            <a:pPr marL="0" indent="0">
              <a:buNone/>
            </a:pPr>
            <a:r>
              <a:rPr lang="en-US" dirty="0"/>
              <a:t>Debbie has a life-long bilateral high frequency hearing loss, and has loved music her whole life. She started ballroom dancing over 7 years ago mainly so she wouldn’t be embarrassed if someone asked her to dance. Learning Lindy Hop, Cuban Salsa, Waltz, Foxtrot, and using all senses has transformed her life. She currently is an assistant dance teacher, in addition to her day job as an Office Manager. She continues to perform in public performances, and enjoys helping others find the joy in dancing.</a:t>
            </a:r>
          </a:p>
          <a:p>
            <a:pPr marL="0" indent="0">
              <a:buNone/>
            </a:pPr>
            <a:endParaRPr lang="en-US" dirty="0"/>
          </a:p>
          <a:p>
            <a:pPr marL="0" indent="0">
              <a:buNone/>
            </a:pPr>
            <a:r>
              <a:rPr lang="en-US" dirty="0"/>
              <a:t>Lynn has had a severe profound Hearing Loss since age three.  She started dance lessons at age four as a way to learn to socialize with others, follow directions and have fun ... without having to speak. She can feel the beat of the bass or drums which made keeping time much easier than most other dancers.</a:t>
            </a:r>
            <a:r>
              <a:rPr lang="en-US" b="1" dirty="0"/>
              <a:t> </a:t>
            </a:r>
            <a:r>
              <a:rPr lang="en-US" dirty="0"/>
              <a:t>Relying on visual cues allowed her to focus and pay attention, which in the long run helped me all throughout life. Dance in all forms was fun: ballroom, ballet, jazz, clogging and even tap! She admits she cheated in tap performances as she took the taps off her shoes! Teenage go-go dancing gave her the love of performing, in later years, performing with the </a:t>
            </a:r>
            <a:r>
              <a:rPr lang="en-US" dirty="0" err="1"/>
              <a:t>Danscompany</a:t>
            </a:r>
            <a:r>
              <a:rPr lang="en-US" dirty="0"/>
              <a:t> of Gainesville allows her the chance to meet other adults who love dance too.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5554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04E3C0-3988-4AA5-9CD0-B10BEA74C7CF}"/>
              </a:ext>
            </a:extLst>
          </p:cNvPr>
          <p:cNvSpPr>
            <a:spLocks noGrp="1"/>
          </p:cNvSpPr>
          <p:nvPr>
            <p:ph type="title"/>
          </p:nvPr>
        </p:nvSpPr>
        <p:spPr/>
        <p:txBody>
          <a:bodyPr/>
          <a:lstStyle/>
          <a:p>
            <a:endParaRPr lang="en-US"/>
          </a:p>
        </p:txBody>
      </p:sp>
      <p:sp>
        <p:nvSpPr>
          <p:cNvPr id="4" name="Content Placeholder 2">
            <a:extLst>
              <a:ext uri="{FF2B5EF4-FFF2-40B4-BE49-F238E27FC236}">
                <a16:creationId xmlns:a16="http://schemas.microsoft.com/office/drawing/2014/main" xmlns="" id="{B9894620-0C0E-467E-93A9-962C6C903F82}"/>
              </a:ext>
            </a:extLst>
          </p:cNvPr>
          <p:cNvSpPr>
            <a:spLocks noGrp="1"/>
          </p:cNvSpPr>
          <p:nvPr>
            <p:ph idx="1"/>
          </p:nvPr>
        </p:nvSpPr>
        <p:spPr>
          <a:xfrm>
            <a:off x="628650" y="2022475"/>
            <a:ext cx="7886700" cy="4188320"/>
          </a:xfrm>
        </p:spPr>
        <p:txBody>
          <a:bodyPr>
            <a:normAutofit lnSpcReduction="10000"/>
          </a:bodyPr>
          <a:lstStyle/>
          <a:p>
            <a:pPr marL="0" indent="0" algn="ctr">
              <a:buNone/>
            </a:pPr>
            <a:r>
              <a:rPr lang="en-US" b="1" dirty="0"/>
              <a:t>You CAN dance with a hearing loss!</a:t>
            </a:r>
          </a:p>
          <a:p>
            <a:r>
              <a:rPr lang="en-US" sz="2400" dirty="0"/>
              <a:t>Born to Dance! This inspiring young dancer uses technology to  dance</a:t>
            </a:r>
          </a:p>
          <a:p>
            <a:pPr marL="457200" lvl="1" indent="0">
              <a:buNone/>
            </a:pPr>
            <a:r>
              <a:rPr lang="en-US" sz="2000" dirty="0">
                <a:hlinkClick r:id="rId2"/>
              </a:rPr>
              <a:t>https://www.hearinglikeme.com/cici-gregory-deaf-dancer-dancing-with-hearing-loss/</a:t>
            </a:r>
            <a:endParaRPr lang="en-US" sz="2000" dirty="0"/>
          </a:p>
          <a:p>
            <a:r>
              <a:rPr lang="en-US" sz="2400" dirty="0"/>
              <a:t>Use your senses in addition to your hearing: sight &amp; touch</a:t>
            </a:r>
          </a:p>
          <a:p>
            <a:r>
              <a:rPr lang="en-US" sz="2400" dirty="0"/>
              <a:t>Many studios have mirrors to help see the instructors</a:t>
            </a:r>
          </a:p>
          <a:p>
            <a:r>
              <a:rPr lang="en-US" sz="2400" dirty="0"/>
              <a:t>Use a personal listening system</a:t>
            </a:r>
          </a:p>
          <a:p>
            <a:r>
              <a:rPr lang="en-US" sz="2400" dirty="0"/>
              <a:t>Dance with different partners, take turns leading and following</a:t>
            </a:r>
          </a:p>
          <a:p>
            <a:r>
              <a:rPr lang="en-US" sz="2400" dirty="0"/>
              <a:t>Learn a Routine, repetition reinforces learning</a:t>
            </a:r>
          </a:p>
          <a:p>
            <a:endParaRPr lang="en-US" sz="2400" dirty="0"/>
          </a:p>
        </p:txBody>
      </p:sp>
    </p:spTree>
    <p:extLst>
      <p:ext uri="{BB962C8B-B14F-4D97-AF65-F5344CB8AC3E}">
        <p14:creationId xmlns:p14="http://schemas.microsoft.com/office/powerpoint/2010/main" val="2150446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AC0BBB-BCEB-4A3D-9BA6-483725A31E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7C470A2-054B-42B7-8B50-9E6CB4F2B259}"/>
              </a:ext>
            </a:extLst>
          </p:cNvPr>
          <p:cNvSpPr>
            <a:spLocks noGrp="1"/>
          </p:cNvSpPr>
          <p:nvPr>
            <p:ph idx="1"/>
          </p:nvPr>
        </p:nvSpPr>
        <p:spPr/>
        <p:txBody>
          <a:bodyPr/>
          <a:lstStyle/>
          <a:p>
            <a:pPr algn="ctr"/>
            <a:r>
              <a:rPr lang="en-US" dirty="0"/>
              <a:t>Look for Opportunity to learn:</a:t>
            </a:r>
          </a:p>
          <a:p>
            <a:pPr lvl="1">
              <a:buFont typeface="Wingdings" panose="05000000000000000000" pitchFamily="2" charset="2"/>
              <a:buChar char="Ø"/>
            </a:pPr>
            <a:r>
              <a:rPr lang="en-US" dirty="0">
                <a:solidFill>
                  <a:schemeClr val="tx2"/>
                </a:solidFill>
              </a:rPr>
              <a:t>Recreation Center</a:t>
            </a:r>
          </a:p>
          <a:p>
            <a:pPr lvl="1">
              <a:buFont typeface="Wingdings" panose="05000000000000000000" pitchFamily="2" charset="2"/>
              <a:buChar char="Ø"/>
            </a:pPr>
            <a:r>
              <a:rPr lang="en-US" dirty="0">
                <a:solidFill>
                  <a:schemeClr val="tx2"/>
                </a:solidFill>
              </a:rPr>
              <a:t>Senior Center</a:t>
            </a:r>
          </a:p>
          <a:p>
            <a:pPr lvl="1">
              <a:buFont typeface="Wingdings" panose="05000000000000000000" pitchFamily="2" charset="2"/>
              <a:buChar char="Ø"/>
            </a:pPr>
            <a:r>
              <a:rPr lang="en-US" dirty="0">
                <a:solidFill>
                  <a:schemeClr val="tx2"/>
                </a:solidFill>
              </a:rPr>
              <a:t>Local Dances, which often have a lesson before the dance</a:t>
            </a:r>
          </a:p>
          <a:p>
            <a:pPr lvl="1">
              <a:buFont typeface="Wingdings" panose="05000000000000000000" pitchFamily="2" charset="2"/>
              <a:buChar char="Ø"/>
            </a:pPr>
            <a:r>
              <a:rPr lang="en-US" dirty="0">
                <a:solidFill>
                  <a:schemeClr val="tx2"/>
                </a:solidFill>
              </a:rPr>
              <a:t>Local University Dance Clubs</a:t>
            </a:r>
          </a:p>
          <a:p>
            <a:pPr lvl="1">
              <a:buFont typeface="Wingdings" panose="05000000000000000000" pitchFamily="2" charset="2"/>
              <a:buChar char="Ø"/>
            </a:pPr>
            <a:r>
              <a:rPr lang="en-US" dirty="0">
                <a:solidFill>
                  <a:schemeClr val="tx2"/>
                </a:solidFill>
              </a:rPr>
              <a:t>Dance Studios</a:t>
            </a:r>
          </a:p>
          <a:p>
            <a:pPr lvl="1">
              <a:buFont typeface="Wingdings" panose="05000000000000000000" pitchFamily="2" charset="2"/>
              <a:buChar char="Ø"/>
            </a:pPr>
            <a:r>
              <a:rPr lang="en-US" dirty="0">
                <a:solidFill>
                  <a:schemeClr val="tx2"/>
                </a:solidFill>
              </a:rPr>
              <a:t>Intensive Dance Weekends</a:t>
            </a:r>
          </a:p>
          <a:p>
            <a:endParaRPr lang="en-US" dirty="0"/>
          </a:p>
        </p:txBody>
      </p:sp>
    </p:spTree>
    <p:extLst>
      <p:ext uri="{BB962C8B-B14F-4D97-AF65-F5344CB8AC3E}">
        <p14:creationId xmlns:p14="http://schemas.microsoft.com/office/powerpoint/2010/main" val="1251351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854A28-CB28-4356-8324-480431FB31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93FF22F-AB82-4EEF-9879-047249931036}"/>
              </a:ext>
            </a:extLst>
          </p:cNvPr>
          <p:cNvSpPr>
            <a:spLocks noGrp="1"/>
          </p:cNvSpPr>
          <p:nvPr>
            <p:ph idx="1"/>
          </p:nvPr>
        </p:nvSpPr>
        <p:spPr/>
        <p:txBody>
          <a:bodyPr>
            <a:normAutofit/>
          </a:bodyPr>
          <a:lstStyle/>
          <a:p>
            <a:pPr marL="0" indent="0" algn="ctr">
              <a:buNone/>
            </a:pPr>
            <a:r>
              <a:rPr lang="en-US" dirty="0"/>
              <a:t>Study Suggests Dancing May Reverse the Effects of Aging in the Brain and helps with Balance:</a:t>
            </a:r>
          </a:p>
          <a:p>
            <a:pPr marL="0" indent="0">
              <a:buNone/>
            </a:pPr>
            <a:endParaRPr lang="en-US" sz="2400" dirty="0"/>
          </a:p>
          <a:p>
            <a:pPr marL="0" indent="0">
              <a:buNone/>
            </a:pPr>
            <a:r>
              <a:rPr lang="en-US" sz="2400" dirty="0"/>
              <a:t>Is Dancing the Kale of Exercise?</a:t>
            </a:r>
            <a:endParaRPr lang="en-US" sz="2000" u="sng" dirty="0">
              <a:hlinkClick r:id="rId2"/>
            </a:endParaRPr>
          </a:p>
          <a:p>
            <a:pPr marL="457200" lvl="1" indent="0">
              <a:buNone/>
            </a:pPr>
            <a:r>
              <a:rPr lang="en-US" sz="1600" dirty="0">
                <a:hlinkClick r:id="rId2"/>
              </a:rPr>
              <a:t>https://www.nytimes.com/2019/04/30/well/move/health-benefits-dancing.html?smid=nytcore-ios-share&amp;fbclid=IwAR1uxeUcw9ieEUS_X3m80o-6DBXyG9ChA8cXlZOvz807H588SIFrrftY0i8</a:t>
            </a:r>
            <a:endParaRPr lang="en-US" sz="1600" dirty="0"/>
          </a:p>
          <a:p>
            <a:pPr marL="0" indent="0">
              <a:buNone/>
            </a:pPr>
            <a:r>
              <a:rPr lang="en-US" sz="2400" dirty="0"/>
              <a:t>Dancing Improves Brain Function and reduces signs of Aging:</a:t>
            </a:r>
            <a:endParaRPr lang="en-US" sz="2400" dirty="0">
              <a:hlinkClick r:id="rId3"/>
            </a:endParaRPr>
          </a:p>
          <a:p>
            <a:pPr marL="457200" lvl="1" indent="0">
              <a:buNone/>
            </a:pPr>
            <a:r>
              <a:rPr lang="en-US" sz="1600" dirty="0">
                <a:hlinkClick r:id="rId3"/>
              </a:rPr>
              <a:t>https://www.youtube.com/watch?v=2qtMYFJNigU</a:t>
            </a:r>
            <a:endParaRPr lang="en-US" sz="1600" dirty="0"/>
          </a:p>
        </p:txBody>
      </p:sp>
    </p:spTree>
    <p:extLst>
      <p:ext uri="{BB962C8B-B14F-4D97-AF65-F5344CB8AC3E}">
        <p14:creationId xmlns:p14="http://schemas.microsoft.com/office/powerpoint/2010/main" val="4145882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B590A5-1DF1-4F7D-87C4-F68372D414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7AD102E-E455-482E-9647-B8CEAB38DE5F}"/>
              </a:ext>
            </a:extLst>
          </p:cNvPr>
          <p:cNvSpPr>
            <a:spLocks noGrp="1"/>
          </p:cNvSpPr>
          <p:nvPr>
            <p:ph idx="1"/>
          </p:nvPr>
        </p:nvSpPr>
        <p:spPr/>
        <p:txBody>
          <a:bodyPr>
            <a:normAutofit fontScale="92500" lnSpcReduction="20000"/>
          </a:bodyPr>
          <a:lstStyle/>
          <a:p>
            <a:pPr marL="0" indent="0" algn="ctr">
              <a:buNone/>
            </a:pPr>
            <a:r>
              <a:rPr lang="en-US" dirty="0"/>
              <a:t>Find Dance Videos on YouTube</a:t>
            </a:r>
          </a:p>
          <a:p>
            <a:r>
              <a:rPr lang="en-US" dirty="0"/>
              <a:t>Can find instructional videos for almost any dance</a:t>
            </a:r>
          </a:p>
          <a:p>
            <a:r>
              <a:rPr lang="en-US" dirty="0"/>
              <a:t>Use your smart phone or computer to find lyrics if you want to know what the words to the songs are</a:t>
            </a:r>
          </a:p>
          <a:p>
            <a:r>
              <a:rPr lang="en-US" dirty="0"/>
              <a:t>The videos are a good starting point, you can play them over and over again. May not be captioned, but you can stop and start as many times as you need.</a:t>
            </a:r>
          </a:p>
          <a:p>
            <a:r>
              <a:rPr lang="en-US" dirty="0"/>
              <a:t>Real time classes or private lessons can help with technique – everyone has different styles.</a:t>
            </a:r>
          </a:p>
          <a:p>
            <a:r>
              <a:rPr lang="en-US" dirty="0"/>
              <a:t>Remember, it’s about having fun! No Age Limit!</a:t>
            </a:r>
          </a:p>
        </p:txBody>
      </p:sp>
    </p:spTree>
    <p:extLst>
      <p:ext uri="{BB962C8B-B14F-4D97-AF65-F5344CB8AC3E}">
        <p14:creationId xmlns:p14="http://schemas.microsoft.com/office/powerpoint/2010/main" val="204624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166462-C78C-4CD4-A0B0-D2209821EB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B28C518-8E66-4433-8142-2AF2CAB0EC6B}"/>
              </a:ext>
            </a:extLst>
          </p:cNvPr>
          <p:cNvSpPr>
            <a:spLocks noGrp="1"/>
          </p:cNvSpPr>
          <p:nvPr>
            <p:ph idx="1"/>
          </p:nvPr>
        </p:nvSpPr>
        <p:spPr/>
        <p:txBody>
          <a:bodyPr/>
          <a:lstStyle/>
          <a:p>
            <a:pPr marL="0" indent="0" algn="ctr">
              <a:buNone/>
            </a:pPr>
            <a:r>
              <a:rPr lang="en-US" dirty="0"/>
              <a:t>Jazz Steps for Beginners</a:t>
            </a:r>
          </a:p>
          <a:p>
            <a:endParaRPr lang="en-US" dirty="0"/>
          </a:p>
          <a:p>
            <a:r>
              <a:rPr lang="en-US" dirty="0" err="1"/>
              <a:t>Howcast</a:t>
            </a:r>
            <a:r>
              <a:rPr lang="en-US" dirty="0"/>
              <a:t> on YouTube:</a:t>
            </a:r>
          </a:p>
          <a:p>
            <a:pPr marL="457200" lvl="1" indent="0">
              <a:buNone/>
            </a:pPr>
            <a:r>
              <a:rPr lang="en-US" u="sng" dirty="0">
                <a:hlinkClick r:id="rId2"/>
              </a:rPr>
              <a:t>https://www.youtube.com/watch?v=N_SPoAMsBFE&amp;list=PLF6166F725D8AA1DE&amp;index=2</a:t>
            </a:r>
            <a:endParaRPr lang="en-US" dirty="0"/>
          </a:p>
          <a:p>
            <a:r>
              <a:rPr lang="en-US" dirty="0"/>
              <a:t>3 Basic Jazz Steps for Beginners – </a:t>
            </a:r>
            <a:r>
              <a:rPr lang="en-US" dirty="0" err="1"/>
              <a:t>YouDance</a:t>
            </a:r>
            <a:r>
              <a:rPr lang="en-US" dirty="0"/>
              <a:t>:</a:t>
            </a:r>
          </a:p>
          <a:p>
            <a:pPr marL="457200" lvl="1" indent="0">
              <a:buNone/>
            </a:pPr>
            <a:r>
              <a:rPr lang="en-US" u="sng" dirty="0">
                <a:hlinkClick r:id="rId3"/>
              </a:rPr>
              <a:t>https://www.youtube.com/watch?v=ZUcVdhAAmSE</a:t>
            </a:r>
            <a:endParaRPr lang="en-US" u="sng" dirty="0"/>
          </a:p>
          <a:p>
            <a:pPr marL="457200" lvl="1" indent="0">
              <a:buNone/>
            </a:pPr>
            <a:endParaRPr lang="en-US" dirty="0"/>
          </a:p>
          <a:p>
            <a:pPr marL="457200" lvl="1" indent="0">
              <a:buNone/>
            </a:pPr>
            <a:endParaRPr lang="en-US" dirty="0"/>
          </a:p>
          <a:p>
            <a:pPr marL="457200" lvl="1"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623034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CDD203-AD4D-49A8-B057-500CDF36AE7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6107B555-51FF-4C94-BEB1-AB2B862B79F2}"/>
              </a:ext>
            </a:extLst>
          </p:cNvPr>
          <p:cNvSpPr>
            <a:spLocks noGrp="1"/>
          </p:cNvSpPr>
          <p:nvPr>
            <p:ph idx="1"/>
          </p:nvPr>
        </p:nvSpPr>
        <p:spPr/>
        <p:txBody>
          <a:bodyPr>
            <a:normAutofit fontScale="70000" lnSpcReduction="20000"/>
          </a:bodyPr>
          <a:lstStyle/>
          <a:p>
            <a:pPr marL="0" indent="0" algn="ctr">
              <a:buNone/>
            </a:pPr>
            <a:r>
              <a:rPr lang="en-US" sz="4000" dirty="0"/>
              <a:t>A Few Party Dances</a:t>
            </a:r>
          </a:p>
          <a:p>
            <a:pPr marL="0" indent="0" algn="ctr">
              <a:buNone/>
            </a:pPr>
            <a:r>
              <a:rPr lang="en-US" sz="3200" dirty="0"/>
              <a:t>Dances Every Mom (Dads, Grandmas, Grandpas, too) should know: https://wondermomwannabe.com/list-popular-line-dance</a:t>
            </a:r>
          </a:p>
          <a:p>
            <a:r>
              <a:rPr lang="en-US" b="1" dirty="0"/>
              <a:t>Electric Slide </a:t>
            </a:r>
            <a:r>
              <a:rPr lang="en-US" dirty="0">
                <a:hlinkClick r:id="rId2"/>
              </a:rPr>
              <a:t>https://www.youtube.com/watch?v=dv2qKpna3lM</a:t>
            </a:r>
            <a:endParaRPr lang="en-US" dirty="0"/>
          </a:p>
          <a:p>
            <a:r>
              <a:rPr lang="en-US" b="1" dirty="0"/>
              <a:t>Cupid Shuffle</a:t>
            </a:r>
            <a:r>
              <a:rPr lang="en-US" sz="3200" b="1" dirty="0"/>
              <a:t> </a:t>
            </a:r>
            <a:r>
              <a:rPr lang="en-US" dirty="0">
                <a:hlinkClick r:id="rId3"/>
              </a:rPr>
              <a:t>https://www.youtube.com/watch?time_continue=4&amp;v=oLnhSH-6HOQ</a:t>
            </a:r>
            <a:endParaRPr lang="en-US" dirty="0"/>
          </a:p>
          <a:p>
            <a:r>
              <a:rPr lang="en-US" b="1" dirty="0"/>
              <a:t>Cha </a:t>
            </a:r>
            <a:r>
              <a:rPr lang="en-US" b="1" dirty="0" err="1"/>
              <a:t>Cha</a:t>
            </a:r>
            <a:r>
              <a:rPr lang="en-US" b="1" dirty="0"/>
              <a:t> Slide </a:t>
            </a:r>
            <a:r>
              <a:rPr lang="en-US" dirty="0">
                <a:hlinkClick r:id="rId4"/>
              </a:rPr>
              <a:t>https://www.youtube.com/watch?v=LI64R1bjN7U</a:t>
            </a:r>
            <a:endParaRPr lang="en-US" dirty="0"/>
          </a:p>
          <a:p>
            <a:r>
              <a:rPr lang="en-US" b="1" dirty="0"/>
              <a:t>Cotton Eyed Joe </a:t>
            </a:r>
            <a:r>
              <a:rPr lang="en-US" dirty="0">
                <a:hlinkClick r:id="rId5"/>
              </a:rPr>
              <a:t>https://www.youtube.com/watch?v=AWDoxwDBdu8</a:t>
            </a:r>
            <a:endParaRPr lang="en-US" dirty="0"/>
          </a:p>
          <a:p>
            <a:r>
              <a:rPr lang="en-US" b="1" dirty="0"/>
              <a:t>Gangnam Style </a:t>
            </a:r>
            <a:r>
              <a:rPr lang="en-US" dirty="0">
                <a:hlinkClick r:id="rId6"/>
              </a:rPr>
              <a:t>https://www.youtube.com/watch?time_continue=5&amp;v=bjQKCLvtLN0</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51939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6ED4D-4F36-4393-9584-6609A2E58C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58D2942-E9C4-4DC1-8AF2-48F699887A39}"/>
              </a:ext>
            </a:extLst>
          </p:cNvPr>
          <p:cNvSpPr>
            <a:spLocks noGrp="1"/>
          </p:cNvSpPr>
          <p:nvPr>
            <p:ph idx="1"/>
          </p:nvPr>
        </p:nvSpPr>
        <p:spPr/>
        <p:txBody>
          <a:bodyPr>
            <a:normAutofit fontScale="92500"/>
          </a:bodyPr>
          <a:lstStyle/>
          <a:p>
            <a:pPr marL="0" indent="0" algn="ctr">
              <a:buNone/>
            </a:pPr>
            <a:r>
              <a:rPr lang="en-US" dirty="0"/>
              <a:t> Get Moving:</a:t>
            </a:r>
          </a:p>
          <a:p>
            <a:pPr marL="0" indent="0">
              <a:buNone/>
            </a:pPr>
            <a:r>
              <a:rPr lang="en-US" dirty="0"/>
              <a:t>Body Groove – Super Funk </a:t>
            </a:r>
            <a:r>
              <a:rPr lang="en-US" dirty="0">
                <a:hlinkClick r:id="rId2"/>
              </a:rPr>
              <a:t>https://www.youtube.com/watch?v=H0GGn5wj0YQ</a:t>
            </a:r>
            <a:endParaRPr lang="en-US" dirty="0"/>
          </a:p>
          <a:p>
            <a:pPr marL="0" indent="0">
              <a:buNone/>
            </a:pPr>
            <a:r>
              <a:rPr lang="en-US" dirty="0"/>
              <a:t>Hip Hop:</a:t>
            </a:r>
          </a:p>
          <a:p>
            <a:pPr marL="0" indent="0">
              <a:buNone/>
            </a:pPr>
            <a:r>
              <a:rPr lang="en-US" dirty="0">
                <a:hlinkClick r:id="rId3"/>
              </a:rPr>
              <a:t>https://www.youtube.com/watch?v=M-MqpaAU_PM</a:t>
            </a:r>
            <a:endParaRPr lang="en-US" dirty="0"/>
          </a:p>
          <a:p>
            <a:pPr marL="0" indent="0">
              <a:buNone/>
            </a:pPr>
            <a:r>
              <a:rPr lang="en-US" dirty="0">
                <a:hlinkClick r:id="rId4"/>
              </a:rPr>
              <a:t>https://www.youtube.com/watch?v=QC9EKCnREvE</a:t>
            </a:r>
            <a:endParaRPr lang="en-US" dirty="0"/>
          </a:p>
          <a:p>
            <a:pPr marL="0" indent="0">
              <a:buNone/>
            </a:pPr>
            <a:r>
              <a:rPr lang="en-US" dirty="0"/>
              <a:t>Thriller:</a:t>
            </a:r>
          </a:p>
          <a:p>
            <a:pPr marL="0" indent="0">
              <a:buNone/>
            </a:pPr>
            <a:r>
              <a:rPr lang="en-US" dirty="0">
                <a:hlinkClick r:id="rId5"/>
              </a:rPr>
              <a:t>https://www.youtube.com/watch?v=heEFEOfAn4k</a:t>
            </a:r>
            <a:endParaRPr lang="en-US" dirty="0"/>
          </a:p>
          <a:p>
            <a:endParaRPr lang="en-US" dirty="0"/>
          </a:p>
        </p:txBody>
      </p:sp>
    </p:spTree>
    <p:extLst>
      <p:ext uri="{BB962C8B-B14F-4D97-AF65-F5344CB8AC3E}">
        <p14:creationId xmlns:p14="http://schemas.microsoft.com/office/powerpoint/2010/main" val="13404765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TotalTime>
  <Words>514</Words>
  <Application>Microsoft Office PowerPoint</Application>
  <PresentationFormat>On-screen Show (4:3)</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Let’s Dance!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CMIAV</dc:creator>
  <cp:lastModifiedBy>Amanda Watson</cp:lastModifiedBy>
  <cp:revision>25</cp:revision>
  <dcterms:created xsi:type="dcterms:W3CDTF">2017-03-02T17:05:59Z</dcterms:created>
  <dcterms:modified xsi:type="dcterms:W3CDTF">2019-05-06T17:14:49Z</dcterms:modified>
</cp:coreProperties>
</file>