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63" r:id="rId5"/>
    <p:sldId id="259" r:id="rId6"/>
    <p:sldId id="260" r:id="rId7"/>
    <p:sldId id="258" r:id="rId8"/>
    <p:sldId id="264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9340"/>
    <a:srgbClr val="E45C30"/>
    <a:srgbClr val="462E75"/>
    <a:srgbClr val="2C75C5"/>
    <a:srgbClr val="0059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78" autoAdjust="0"/>
    <p:restoredTop sz="94660"/>
  </p:normalViewPr>
  <p:slideViewPr>
    <p:cSldViewPr snapToGrid="0">
      <p:cViewPr varScale="1">
        <p:scale>
          <a:sx n="180" d="100"/>
          <a:sy n="180" d="100"/>
        </p:scale>
        <p:origin x="87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3A3997-0788-FC43-A6EA-C0E70BDF11C9}" type="doc">
      <dgm:prSet loTypeId="urn:microsoft.com/office/officeart/2005/8/layout/pyramid3" loCatId="" qsTypeId="urn:microsoft.com/office/officeart/2005/8/quickstyle/simple1" qsCatId="simple" csTypeId="urn:microsoft.com/office/officeart/2005/8/colors/accent1_2" csCatId="accent1" phldr="1"/>
      <dgm:spPr/>
    </dgm:pt>
    <dgm:pt modelId="{801EFFFB-FF88-0249-9FA4-FC215B69D89A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America’s Hearing Loop</a:t>
          </a:r>
        </a:p>
      </dgm:t>
    </dgm:pt>
    <dgm:pt modelId="{33A434AB-54E5-3547-A400-25FC4E66D364}" type="parTrans" cxnId="{5C588D35-B66F-A147-8BF2-A06CD29976E1}">
      <dgm:prSet/>
      <dgm:spPr/>
      <dgm:t>
        <a:bodyPr/>
        <a:lstStyle/>
        <a:p>
          <a:endParaRPr lang="en-US"/>
        </a:p>
      </dgm:t>
    </dgm:pt>
    <dgm:pt modelId="{5877D2C9-8C18-EE41-9604-877F7568E9D1}" type="sibTrans" cxnId="{5C588D35-B66F-A147-8BF2-A06CD29976E1}">
      <dgm:prSet/>
      <dgm:spPr/>
      <dgm:t>
        <a:bodyPr/>
        <a:lstStyle/>
        <a:p>
          <a:endParaRPr lang="en-US"/>
        </a:p>
      </dgm:t>
    </dgm:pt>
    <dgm:pt modelId="{23CD9113-C645-7A4C-8578-37D44F8E4D07}">
      <dgm:prSet phldrT="[Text]"/>
      <dgm:spPr>
        <a:solidFill>
          <a:srgbClr val="6B9340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Progress</a:t>
          </a:r>
        </a:p>
      </dgm:t>
    </dgm:pt>
    <dgm:pt modelId="{67EB1E4E-A0A3-BC4C-96CD-2066A477FFBF}" type="parTrans" cxnId="{F0664CA1-0055-384B-B41C-255C078500A7}">
      <dgm:prSet/>
      <dgm:spPr/>
      <dgm:t>
        <a:bodyPr/>
        <a:lstStyle/>
        <a:p>
          <a:endParaRPr lang="en-US"/>
        </a:p>
      </dgm:t>
    </dgm:pt>
    <dgm:pt modelId="{116F4F74-D692-AB43-B872-62FBD31E3255}" type="sibTrans" cxnId="{F0664CA1-0055-384B-B41C-255C078500A7}">
      <dgm:prSet/>
      <dgm:spPr/>
      <dgm:t>
        <a:bodyPr/>
        <a:lstStyle/>
        <a:p>
          <a:endParaRPr lang="en-US"/>
        </a:p>
      </dgm:t>
    </dgm:pt>
    <dgm:pt modelId="{00707415-0B39-2944-A889-DE895FE4DB03}">
      <dgm:prSet/>
      <dgm:spPr>
        <a:solidFill>
          <a:srgbClr val="462E75"/>
        </a:solidFill>
      </dgm:spPr>
      <dgm:t>
        <a:bodyPr/>
        <a:lstStyle/>
        <a:p>
          <a:endParaRPr lang="en-US"/>
        </a:p>
      </dgm:t>
    </dgm:pt>
    <dgm:pt modelId="{A00A3B86-3CFD-0E42-A56A-B189C57D7A48}" type="parTrans" cxnId="{A768A742-D595-2245-9847-BBE2B847C8F3}">
      <dgm:prSet/>
      <dgm:spPr/>
      <dgm:t>
        <a:bodyPr/>
        <a:lstStyle/>
        <a:p>
          <a:endParaRPr lang="en-US"/>
        </a:p>
      </dgm:t>
    </dgm:pt>
    <dgm:pt modelId="{92432736-0B93-3749-99C0-257AC0C437EC}" type="sibTrans" cxnId="{A768A742-D595-2245-9847-BBE2B847C8F3}">
      <dgm:prSet/>
      <dgm:spPr/>
      <dgm:t>
        <a:bodyPr/>
        <a:lstStyle/>
        <a:p>
          <a:endParaRPr lang="en-US"/>
        </a:p>
      </dgm:t>
    </dgm:pt>
    <dgm:pt modelId="{0E90DAB4-766A-A649-B619-D5D4B43F7FF9}" type="pres">
      <dgm:prSet presAssocID="{5E3A3997-0788-FC43-A6EA-C0E70BDF11C9}" presName="Name0" presStyleCnt="0">
        <dgm:presLayoutVars>
          <dgm:dir/>
          <dgm:animLvl val="lvl"/>
          <dgm:resizeHandles val="exact"/>
        </dgm:presLayoutVars>
      </dgm:prSet>
      <dgm:spPr/>
    </dgm:pt>
    <dgm:pt modelId="{F9F333A0-13CE-974D-AA76-7E78DF263D4B}" type="pres">
      <dgm:prSet presAssocID="{801EFFFB-FF88-0249-9FA4-FC215B69D89A}" presName="Name8" presStyleCnt="0"/>
      <dgm:spPr/>
    </dgm:pt>
    <dgm:pt modelId="{01545203-7969-DE40-9BC1-95F48BB866A2}" type="pres">
      <dgm:prSet presAssocID="{801EFFFB-FF88-0249-9FA4-FC215B69D89A}" presName="level" presStyleLbl="node1" presStyleIdx="0" presStyleCnt="3" custScaleX="100000" custLinFactNeighborY="-758">
        <dgm:presLayoutVars>
          <dgm:chMax val="1"/>
          <dgm:bulletEnabled val="1"/>
        </dgm:presLayoutVars>
      </dgm:prSet>
      <dgm:spPr/>
    </dgm:pt>
    <dgm:pt modelId="{0C432780-C721-6C41-AAD2-A14080211666}" type="pres">
      <dgm:prSet presAssocID="{801EFFFB-FF88-0249-9FA4-FC215B69D89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3DA5ADF-1862-ED45-AFE0-A1FEAB3E575F}" type="pres">
      <dgm:prSet presAssocID="{23CD9113-C645-7A4C-8578-37D44F8E4D07}" presName="Name8" presStyleCnt="0"/>
      <dgm:spPr/>
    </dgm:pt>
    <dgm:pt modelId="{E8D79790-8930-0043-A6A4-6D7C12D6DBB3}" type="pres">
      <dgm:prSet presAssocID="{23CD9113-C645-7A4C-8578-37D44F8E4D07}" presName="level" presStyleLbl="node1" presStyleIdx="1" presStyleCnt="3">
        <dgm:presLayoutVars>
          <dgm:chMax val="1"/>
          <dgm:bulletEnabled val="1"/>
        </dgm:presLayoutVars>
      </dgm:prSet>
      <dgm:spPr/>
    </dgm:pt>
    <dgm:pt modelId="{15FEAA16-E8F7-AA40-802F-FDC0E77C17E4}" type="pres">
      <dgm:prSet presAssocID="{23CD9113-C645-7A4C-8578-37D44F8E4D0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B0282FE-C883-A541-8947-EEBB76F3FC33}" type="pres">
      <dgm:prSet presAssocID="{00707415-0B39-2944-A889-DE895FE4DB03}" presName="Name8" presStyleCnt="0"/>
      <dgm:spPr/>
    </dgm:pt>
    <dgm:pt modelId="{44FEE460-438F-874C-977E-AD920032BF42}" type="pres">
      <dgm:prSet presAssocID="{00707415-0B39-2944-A889-DE895FE4DB03}" presName="level" presStyleLbl="node1" presStyleIdx="2" presStyleCnt="3">
        <dgm:presLayoutVars>
          <dgm:chMax val="1"/>
          <dgm:bulletEnabled val="1"/>
        </dgm:presLayoutVars>
      </dgm:prSet>
      <dgm:spPr/>
    </dgm:pt>
    <dgm:pt modelId="{5ACC458D-B1E5-2143-9826-6564F221BC18}" type="pres">
      <dgm:prSet presAssocID="{00707415-0B39-2944-A889-DE895FE4DB03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6218610-AC73-A540-B545-D0B5FD695FFE}" type="presOf" srcId="{23CD9113-C645-7A4C-8578-37D44F8E4D07}" destId="{15FEAA16-E8F7-AA40-802F-FDC0E77C17E4}" srcOrd="1" destOrd="0" presId="urn:microsoft.com/office/officeart/2005/8/layout/pyramid3"/>
    <dgm:cxn modelId="{2FE6BF28-6E2A-CC4E-9E35-BEA68FEA87CC}" type="presOf" srcId="{00707415-0B39-2944-A889-DE895FE4DB03}" destId="{44FEE460-438F-874C-977E-AD920032BF42}" srcOrd="0" destOrd="0" presId="urn:microsoft.com/office/officeart/2005/8/layout/pyramid3"/>
    <dgm:cxn modelId="{E6967733-EF66-F949-A972-95C1992CE635}" type="presOf" srcId="{23CD9113-C645-7A4C-8578-37D44F8E4D07}" destId="{E8D79790-8930-0043-A6A4-6D7C12D6DBB3}" srcOrd="0" destOrd="0" presId="urn:microsoft.com/office/officeart/2005/8/layout/pyramid3"/>
    <dgm:cxn modelId="{5C588D35-B66F-A147-8BF2-A06CD29976E1}" srcId="{5E3A3997-0788-FC43-A6EA-C0E70BDF11C9}" destId="{801EFFFB-FF88-0249-9FA4-FC215B69D89A}" srcOrd="0" destOrd="0" parTransId="{33A434AB-54E5-3547-A400-25FC4E66D364}" sibTransId="{5877D2C9-8C18-EE41-9604-877F7568E9D1}"/>
    <dgm:cxn modelId="{76375537-22E6-7949-AAD4-280F69D3AB47}" type="presOf" srcId="{00707415-0B39-2944-A889-DE895FE4DB03}" destId="{5ACC458D-B1E5-2143-9826-6564F221BC18}" srcOrd="1" destOrd="0" presId="urn:microsoft.com/office/officeart/2005/8/layout/pyramid3"/>
    <dgm:cxn modelId="{A768A742-D595-2245-9847-BBE2B847C8F3}" srcId="{5E3A3997-0788-FC43-A6EA-C0E70BDF11C9}" destId="{00707415-0B39-2944-A889-DE895FE4DB03}" srcOrd="2" destOrd="0" parTransId="{A00A3B86-3CFD-0E42-A56A-B189C57D7A48}" sibTransId="{92432736-0B93-3749-99C0-257AC0C437EC}"/>
    <dgm:cxn modelId="{4C8C9A63-7A97-AA4B-BB09-2631FED032F7}" type="presOf" srcId="{5E3A3997-0788-FC43-A6EA-C0E70BDF11C9}" destId="{0E90DAB4-766A-A649-B619-D5D4B43F7FF9}" srcOrd="0" destOrd="0" presId="urn:microsoft.com/office/officeart/2005/8/layout/pyramid3"/>
    <dgm:cxn modelId="{7FCC8974-7F37-CD44-9FBA-B8E6DC51D304}" type="presOf" srcId="{801EFFFB-FF88-0249-9FA4-FC215B69D89A}" destId="{0C432780-C721-6C41-AAD2-A14080211666}" srcOrd="1" destOrd="0" presId="urn:microsoft.com/office/officeart/2005/8/layout/pyramid3"/>
    <dgm:cxn modelId="{2EBC5B8C-98C5-2C40-BEAB-7B6C58679336}" type="presOf" srcId="{801EFFFB-FF88-0249-9FA4-FC215B69D89A}" destId="{01545203-7969-DE40-9BC1-95F48BB866A2}" srcOrd="0" destOrd="0" presId="urn:microsoft.com/office/officeart/2005/8/layout/pyramid3"/>
    <dgm:cxn modelId="{F0664CA1-0055-384B-B41C-255C078500A7}" srcId="{5E3A3997-0788-FC43-A6EA-C0E70BDF11C9}" destId="{23CD9113-C645-7A4C-8578-37D44F8E4D07}" srcOrd="1" destOrd="0" parTransId="{67EB1E4E-A0A3-BC4C-96CD-2066A477FFBF}" sibTransId="{116F4F74-D692-AB43-B872-62FBD31E3255}"/>
    <dgm:cxn modelId="{20B1E596-B835-3146-BEFC-4F88F101EB4E}" type="presParOf" srcId="{0E90DAB4-766A-A649-B619-D5D4B43F7FF9}" destId="{F9F333A0-13CE-974D-AA76-7E78DF263D4B}" srcOrd="0" destOrd="0" presId="urn:microsoft.com/office/officeart/2005/8/layout/pyramid3"/>
    <dgm:cxn modelId="{84C4829A-20BE-E046-8A4F-FD0ECBB90283}" type="presParOf" srcId="{F9F333A0-13CE-974D-AA76-7E78DF263D4B}" destId="{01545203-7969-DE40-9BC1-95F48BB866A2}" srcOrd="0" destOrd="0" presId="urn:microsoft.com/office/officeart/2005/8/layout/pyramid3"/>
    <dgm:cxn modelId="{1CD03BFD-C598-D24F-81E3-B46F7500969C}" type="presParOf" srcId="{F9F333A0-13CE-974D-AA76-7E78DF263D4B}" destId="{0C432780-C721-6C41-AAD2-A14080211666}" srcOrd="1" destOrd="0" presId="urn:microsoft.com/office/officeart/2005/8/layout/pyramid3"/>
    <dgm:cxn modelId="{AA8B7BA2-6D56-6A40-886C-21A301728F91}" type="presParOf" srcId="{0E90DAB4-766A-A649-B619-D5D4B43F7FF9}" destId="{23DA5ADF-1862-ED45-AFE0-A1FEAB3E575F}" srcOrd="1" destOrd="0" presId="urn:microsoft.com/office/officeart/2005/8/layout/pyramid3"/>
    <dgm:cxn modelId="{27A225F6-8C23-8C4B-BB22-47FD0B2BF07A}" type="presParOf" srcId="{23DA5ADF-1862-ED45-AFE0-A1FEAB3E575F}" destId="{E8D79790-8930-0043-A6A4-6D7C12D6DBB3}" srcOrd="0" destOrd="0" presId="urn:microsoft.com/office/officeart/2005/8/layout/pyramid3"/>
    <dgm:cxn modelId="{E5F96BB8-FE31-1043-8AC4-C2C7B8DDDB00}" type="presParOf" srcId="{23DA5ADF-1862-ED45-AFE0-A1FEAB3E575F}" destId="{15FEAA16-E8F7-AA40-802F-FDC0E77C17E4}" srcOrd="1" destOrd="0" presId="urn:microsoft.com/office/officeart/2005/8/layout/pyramid3"/>
    <dgm:cxn modelId="{80AE4421-1685-794B-966D-65A476A4F36A}" type="presParOf" srcId="{0E90DAB4-766A-A649-B619-D5D4B43F7FF9}" destId="{1B0282FE-C883-A541-8947-EEBB76F3FC33}" srcOrd="2" destOrd="0" presId="urn:microsoft.com/office/officeart/2005/8/layout/pyramid3"/>
    <dgm:cxn modelId="{3FADB27A-A19F-3E45-AD30-3ACAA2D9E123}" type="presParOf" srcId="{1B0282FE-C883-A541-8947-EEBB76F3FC33}" destId="{44FEE460-438F-874C-977E-AD920032BF42}" srcOrd="0" destOrd="0" presId="urn:microsoft.com/office/officeart/2005/8/layout/pyramid3"/>
    <dgm:cxn modelId="{AD98320B-9B0C-8643-BB79-8F283C9F090A}" type="presParOf" srcId="{1B0282FE-C883-A541-8947-EEBB76F3FC33}" destId="{5ACC458D-B1E5-2143-9826-6564F221BC18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45203-7969-DE40-9BC1-95F48BB866A2}">
      <dsp:nvSpPr>
        <dsp:cNvPr id="0" name=""/>
        <dsp:cNvSpPr/>
      </dsp:nvSpPr>
      <dsp:spPr>
        <a:xfrm rot="10800000">
          <a:off x="0" y="0"/>
          <a:ext cx="5577840" cy="1239520"/>
        </a:xfrm>
        <a:prstGeom prst="trapezoid">
          <a:avLst>
            <a:gd name="adj" fmla="val 75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bg1"/>
              </a:solidFill>
            </a:rPr>
            <a:t>America’s Hearing Loop</a:t>
          </a:r>
        </a:p>
      </dsp:txBody>
      <dsp:txXfrm rot="-10800000">
        <a:off x="976121" y="0"/>
        <a:ext cx="3625596" cy="1239520"/>
      </dsp:txXfrm>
    </dsp:sp>
    <dsp:sp modelId="{E8D79790-8930-0043-A6A4-6D7C12D6DBB3}">
      <dsp:nvSpPr>
        <dsp:cNvPr id="0" name=""/>
        <dsp:cNvSpPr/>
      </dsp:nvSpPr>
      <dsp:spPr>
        <a:xfrm rot="10800000">
          <a:off x="929639" y="1239519"/>
          <a:ext cx="3718560" cy="1239520"/>
        </a:xfrm>
        <a:prstGeom prst="trapezoid">
          <a:avLst>
            <a:gd name="adj" fmla="val 75000"/>
          </a:avLst>
        </a:prstGeom>
        <a:solidFill>
          <a:srgbClr val="6B93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bg1"/>
              </a:solidFill>
            </a:rPr>
            <a:t>Progress</a:t>
          </a:r>
        </a:p>
      </dsp:txBody>
      <dsp:txXfrm rot="-10800000">
        <a:off x="1580387" y="1239519"/>
        <a:ext cx="2417064" cy="1239520"/>
      </dsp:txXfrm>
    </dsp:sp>
    <dsp:sp modelId="{44FEE460-438F-874C-977E-AD920032BF42}">
      <dsp:nvSpPr>
        <dsp:cNvPr id="0" name=""/>
        <dsp:cNvSpPr/>
      </dsp:nvSpPr>
      <dsp:spPr>
        <a:xfrm rot="10800000">
          <a:off x="1859279" y="2479040"/>
          <a:ext cx="1859280" cy="1239520"/>
        </a:xfrm>
        <a:prstGeom prst="trapezoid">
          <a:avLst>
            <a:gd name="adj" fmla="val 75000"/>
          </a:avLst>
        </a:prstGeom>
        <a:solidFill>
          <a:srgbClr val="462E7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/>
        </a:p>
      </dsp:txBody>
      <dsp:txXfrm rot="-10800000">
        <a:off x="1859279" y="2479040"/>
        <a:ext cx="1859280" cy="1239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pPr/>
              <a:t>6/14/19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28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pPr/>
              <a:t>6/14/19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7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pPr/>
              <a:t>6/14/19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7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pPr/>
              <a:t>6/14/19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6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pPr/>
              <a:t>6/14/19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90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pPr/>
              <a:t>6/14/19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58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pPr/>
              <a:t>6/14/19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2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pPr/>
              <a:t>6/14/19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61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pPr/>
              <a:t>6/14/19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pPr/>
              <a:t>6/14/19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7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pPr/>
              <a:t>6/14/19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9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021905"/>
            <a:ext cx="7886700" cy="3834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9144000" cy="1825625"/>
          </a:xfrm>
          <a:prstGeom prst="rect">
            <a:avLst/>
          </a:prstGeom>
          <a:solidFill>
            <a:srgbClr val="462E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24" y="6023175"/>
            <a:ext cx="2101360" cy="65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8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BE3E11-7442-5C47-B8DD-BC92DDB5AA6E}"/>
              </a:ext>
            </a:extLst>
          </p:cNvPr>
          <p:cNvSpPr/>
          <p:nvPr/>
        </p:nvSpPr>
        <p:spPr>
          <a:xfrm>
            <a:off x="4215600" y="2544808"/>
            <a:ext cx="4572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GITHL Meeting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Manufacturers, Installers,  and Advocates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HLAA Convention 2019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Rochester, NY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June 20 - 23, 2019 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BB5215-BEA0-B34C-B080-2EBA26A2837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05" y="2544808"/>
            <a:ext cx="2587333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08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31D049-283C-9147-AEEF-487A4C61D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86" y="1997610"/>
            <a:ext cx="7404029" cy="401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53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0C56BB5-61A2-CF4B-8AB9-725B3C0D5B23}"/>
              </a:ext>
            </a:extLst>
          </p:cNvPr>
          <p:cNvSpPr txBox="1">
            <a:spLocks/>
          </p:cNvSpPr>
          <p:nvPr/>
        </p:nvSpPr>
        <p:spPr>
          <a:xfrm>
            <a:off x="2367239" y="3212416"/>
            <a:ext cx="4409522" cy="127027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E45C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advocate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One loop at a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206AC3-44B1-1F4C-900F-153C12242A1E}"/>
              </a:ext>
            </a:extLst>
          </p:cNvPr>
          <p:cNvSpPr txBox="1"/>
          <p:nvPr/>
        </p:nvSpPr>
        <p:spPr>
          <a:xfrm>
            <a:off x="369870" y="1966742"/>
            <a:ext cx="862001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Creating hearing friendly communities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3FEA4-862A-C84D-B36F-AFF3A8AF8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29" y="4758864"/>
            <a:ext cx="4345350" cy="11795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55EC3F-3989-3345-8E80-3108852CB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43824"/>
            <a:ext cx="4126435" cy="1188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56C517-D584-634D-A02A-C81880B46998}"/>
              </a:ext>
            </a:extLst>
          </p:cNvPr>
          <p:cNvSpPr txBox="1"/>
          <p:nvPr/>
        </p:nvSpPr>
        <p:spPr>
          <a:xfrm>
            <a:off x="2064154" y="6105606"/>
            <a:ext cx="1707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San Francisco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64C34A7-4843-6848-9BDA-697A1BF94013}"/>
              </a:ext>
            </a:extLst>
          </p:cNvPr>
          <p:cNvCxnSpPr>
            <a:cxnSpLocks/>
          </p:cNvCxnSpPr>
          <p:nvPr/>
        </p:nvCxnSpPr>
        <p:spPr>
          <a:xfrm>
            <a:off x="4017195" y="6305312"/>
            <a:ext cx="1012005" cy="0"/>
          </a:xfrm>
          <a:prstGeom prst="straightConnector1">
            <a:avLst/>
          </a:prstGeom>
          <a:ln>
            <a:solidFill>
              <a:srgbClr val="462E7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D202029-4690-3348-A8AC-9B538D0720C7}"/>
              </a:ext>
            </a:extLst>
          </p:cNvPr>
          <p:cNvSpPr txBox="1"/>
          <p:nvPr/>
        </p:nvSpPr>
        <p:spPr>
          <a:xfrm>
            <a:off x="5340671" y="6105606"/>
            <a:ext cx="129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York</a:t>
            </a:r>
          </a:p>
        </p:txBody>
      </p:sp>
    </p:spTree>
    <p:extLst>
      <p:ext uri="{BB962C8B-B14F-4D97-AF65-F5344CB8AC3E}">
        <p14:creationId xmlns:p14="http://schemas.microsoft.com/office/powerpoint/2010/main" val="3442719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0B431A-828C-4145-BEA0-A03EE81AC366}"/>
              </a:ext>
            </a:extLst>
          </p:cNvPr>
          <p:cNvSpPr txBox="1"/>
          <p:nvPr/>
        </p:nvSpPr>
        <p:spPr>
          <a:xfrm>
            <a:off x="2057400" y="3821986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  <a:buClr>
                <a:srgbClr val="E45C30"/>
              </a:buClr>
            </a:pPr>
            <a:r>
              <a:rPr lang="en-US" sz="5400" b="1" dirty="0">
                <a:solidFill>
                  <a:srgbClr val="E45C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GITHL Toolkits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F3107B-D76A-8B4B-AFA2-7E95B1A22D59}"/>
              </a:ext>
            </a:extLst>
          </p:cNvPr>
          <p:cNvSpPr txBox="1"/>
          <p:nvPr/>
        </p:nvSpPr>
        <p:spPr>
          <a:xfrm>
            <a:off x="467474" y="2220495"/>
            <a:ext cx="8209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Advocacy and Educational Tools</a:t>
            </a:r>
          </a:p>
        </p:txBody>
      </p:sp>
    </p:spTree>
    <p:extLst>
      <p:ext uri="{BB962C8B-B14F-4D97-AF65-F5344CB8AC3E}">
        <p14:creationId xmlns:p14="http://schemas.microsoft.com/office/powerpoint/2010/main" val="268682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CC4ABD0-420A-6F49-BF81-6526761873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279666"/>
              </p:ext>
            </p:extLst>
          </p:nvPr>
        </p:nvGraphicFramePr>
        <p:xfrm>
          <a:off x="1783080" y="2136740"/>
          <a:ext cx="5577840" cy="3718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CA26F33-CBAD-B444-91FB-877CEE3CEBE5}"/>
              </a:ext>
            </a:extLst>
          </p:cNvPr>
          <p:cNvSpPr txBox="1"/>
          <p:nvPr/>
        </p:nvSpPr>
        <p:spPr>
          <a:xfrm>
            <a:off x="3970962" y="6082300"/>
            <a:ext cx="1202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</a:p>
        </p:txBody>
      </p:sp>
    </p:spTree>
    <p:extLst>
      <p:ext uri="{BB962C8B-B14F-4D97-AF65-F5344CB8AC3E}">
        <p14:creationId xmlns:p14="http://schemas.microsoft.com/office/powerpoint/2010/main" val="2127654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5A533A-B28C-B444-8FF3-63A7EDE746B3}"/>
              </a:ext>
            </a:extLst>
          </p:cNvPr>
          <p:cNvSpPr txBox="1"/>
          <p:nvPr/>
        </p:nvSpPr>
        <p:spPr>
          <a:xfrm>
            <a:off x="1484614" y="2938410"/>
            <a:ext cx="750374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3000"/>
              </a:spcAft>
              <a:buClr>
                <a:srgbClr val="6B934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published articles</a:t>
            </a:r>
          </a:p>
          <a:p>
            <a:pPr marL="685800" indent="-685800">
              <a:spcAft>
                <a:spcPts val="3000"/>
              </a:spcAft>
              <a:buClr>
                <a:srgbClr val="6B934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legislation</a:t>
            </a:r>
          </a:p>
          <a:p>
            <a:pPr marL="685800" indent="-685800">
              <a:buClr>
                <a:srgbClr val="6B934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installations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818721-DC34-BC4E-A31F-EBCC19ACA1DA}"/>
              </a:ext>
            </a:extLst>
          </p:cNvPr>
          <p:cNvSpPr txBox="1"/>
          <p:nvPr/>
        </p:nvSpPr>
        <p:spPr>
          <a:xfrm>
            <a:off x="729465" y="2085654"/>
            <a:ext cx="6092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E45C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Successes</a:t>
            </a:r>
          </a:p>
        </p:txBody>
      </p:sp>
    </p:spTree>
    <p:extLst>
      <p:ext uri="{BB962C8B-B14F-4D97-AF65-F5344CB8AC3E}">
        <p14:creationId xmlns:p14="http://schemas.microsoft.com/office/powerpoint/2010/main" val="685170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184033-91E0-D849-B9D4-5E39E34EC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47" y="1914501"/>
            <a:ext cx="6637106" cy="37348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21EA54-753A-9A4B-9D3F-8B39379A3B00}"/>
              </a:ext>
            </a:extLst>
          </p:cNvPr>
          <p:cNvSpPr txBox="1"/>
          <p:nvPr/>
        </p:nvSpPr>
        <p:spPr>
          <a:xfrm>
            <a:off x="2423160" y="5774076"/>
            <a:ext cx="4297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E45C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Collaborating</a:t>
            </a:r>
          </a:p>
        </p:txBody>
      </p:sp>
    </p:spTree>
    <p:extLst>
      <p:ext uri="{BB962C8B-B14F-4D97-AF65-F5344CB8AC3E}">
        <p14:creationId xmlns:p14="http://schemas.microsoft.com/office/powerpoint/2010/main" val="1808427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676C2A-2D72-F04E-A968-202715183FA9}"/>
              </a:ext>
            </a:extLst>
          </p:cNvPr>
          <p:cNvSpPr txBox="1"/>
          <p:nvPr/>
        </p:nvSpPr>
        <p:spPr>
          <a:xfrm>
            <a:off x="585627" y="2147299"/>
            <a:ext cx="7664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Promote GITHL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0AE742D-E397-D049-BDA4-4C7E4E453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B51BD1-96B6-6E4E-8DF2-5F045CD0499F}"/>
              </a:ext>
            </a:extLst>
          </p:cNvPr>
          <p:cNvSpPr txBox="1"/>
          <p:nvPr/>
        </p:nvSpPr>
        <p:spPr>
          <a:xfrm>
            <a:off x="4572000" y="3647175"/>
            <a:ext cx="45719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45C30"/>
              </a:buClr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Use Proud Supporter logo on websites, social media and print materials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2270A8-1189-9C40-A34A-639BB6288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97" y="3073969"/>
            <a:ext cx="27432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29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431EEF-69E4-894F-A68E-C7E694ACFD8B}"/>
              </a:ext>
            </a:extLst>
          </p:cNvPr>
          <p:cNvSpPr txBox="1"/>
          <p:nvPr/>
        </p:nvSpPr>
        <p:spPr>
          <a:xfrm>
            <a:off x="1516975" y="2061428"/>
            <a:ext cx="61100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HEARING LOOPS</a:t>
            </a:r>
          </a:p>
          <a:p>
            <a:pPr algn="ctr"/>
            <a:r>
              <a:rPr lang="en-US" sz="4800" b="1" dirty="0">
                <a:solidFill>
                  <a:srgbClr val="E45C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Make </a:t>
            </a:r>
          </a:p>
          <a:p>
            <a:pPr algn="ctr"/>
            <a:r>
              <a:rPr lang="en-US" sz="4800" b="1" dirty="0">
                <a:solidFill>
                  <a:srgbClr val="E45C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 Happen!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5B1366F-69F7-8C4F-A0BA-3F7EBA13B68E}"/>
              </a:ext>
            </a:extLst>
          </p:cNvPr>
          <p:cNvSpPr txBox="1">
            <a:spLocks/>
          </p:cNvSpPr>
          <p:nvPr/>
        </p:nvSpPr>
        <p:spPr>
          <a:xfrm>
            <a:off x="2297925" y="4622452"/>
            <a:ext cx="4821750" cy="62049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Together we can do it!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E3FA4C-8833-7842-8A16-41A19B5B42B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92" y="5495647"/>
            <a:ext cx="1280160" cy="1280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E15FD7-ED2C-3345-8764-6CE674D3DF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7"/>
          <a:stretch/>
        </p:blipFill>
        <p:spPr>
          <a:xfrm>
            <a:off x="4066608" y="5495647"/>
            <a:ext cx="1010784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07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1125</TotalTime>
  <Words>80</Words>
  <Application>Microsoft Macintosh PowerPoint</Application>
  <PresentationFormat>On-screen Show (4:3)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Manufactureres Meeting PowerPoint Presentation</dc:title>
  <dc:subject/>
  <dc:creator>AT</dc:creator>
  <cp:keywords/>
  <dc:description/>
  <cp:lastModifiedBy>Ann Thomas</cp:lastModifiedBy>
  <cp:revision>31</cp:revision>
  <dcterms:created xsi:type="dcterms:W3CDTF">2017-03-02T17:05:59Z</dcterms:created>
  <dcterms:modified xsi:type="dcterms:W3CDTF">2019-06-15T17:46:34Z</dcterms:modified>
  <cp:category/>
</cp:coreProperties>
</file>